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sldIdLst>
    <p:sldId id="276" r:id="rId5"/>
    <p:sldId id="256" r:id="rId6"/>
    <p:sldId id="258" r:id="rId7"/>
    <p:sldId id="818" r:id="rId8"/>
    <p:sldId id="819" r:id="rId9"/>
    <p:sldId id="260" r:id="rId10"/>
    <p:sldId id="262" r:id="rId11"/>
    <p:sldId id="259" r:id="rId12"/>
    <p:sldId id="820" r:id="rId13"/>
    <p:sldId id="821" r:id="rId14"/>
    <p:sldId id="822" r:id="rId15"/>
    <p:sldId id="825" r:id="rId16"/>
    <p:sldId id="826" r:id="rId17"/>
    <p:sldId id="827" r:id="rId18"/>
    <p:sldId id="828" r:id="rId19"/>
    <p:sldId id="829" r:id="rId20"/>
    <p:sldId id="823" r:id="rId21"/>
    <p:sldId id="82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64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1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35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9725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26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72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35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5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1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6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1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2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8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3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8210ECD-E99D-4C6D-89A7-5975643D9D9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63A5427-50F0-47E0-BA30-DEE471C1A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02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19836" y="1"/>
            <a:ext cx="9148165" cy="6868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31956" y="1301578"/>
            <a:ext cx="8323922" cy="67350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103" y="539744"/>
            <a:ext cx="9175898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dwardian Script ITC" panose="030303020407070D0804" pitchFamily="66" charset="0"/>
                <a:cs typeface="Arial" panose="020B0604020202020204" pitchFamily="34" charset="0"/>
              </a:rPr>
              <a:t>Without flood control, nothing else matters.</a:t>
            </a:r>
          </a:p>
        </p:txBody>
      </p:sp>
      <p:sp>
        <p:nvSpPr>
          <p:cNvPr id="8" name="Freeform 7"/>
          <p:cNvSpPr/>
          <p:nvPr/>
        </p:nvSpPr>
        <p:spPr>
          <a:xfrm>
            <a:off x="1143000" y="5575918"/>
            <a:ext cx="10134600" cy="1382762"/>
          </a:xfrm>
          <a:custGeom>
            <a:avLst/>
            <a:gdLst>
              <a:gd name="connsiteX0" fmla="*/ 0 w 9154633"/>
              <a:gd name="connsiteY0" fmla="*/ 840059 h 882589"/>
              <a:gd name="connsiteX1" fmla="*/ 4550735 w 9154633"/>
              <a:gd name="connsiteY1" fmla="*/ 87 h 882589"/>
              <a:gd name="connsiteX2" fmla="*/ 9154633 w 9154633"/>
              <a:gd name="connsiteY2" fmla="*/ 882589 h 88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54633" h="882589">
                <a:moveTo>
                  <a:pt x="0" y="840059"/>
                </a:moveTo>
                <a:cubicBezTo>
                  <a:pt x="1512481" y="416529"/>
                  <a:pt x="3024963" y="-7001"/>
                  <a:pt x="4550735" y="87"/>
                </a:cubicBezTo>
                <a:cubicBezTo>
                  <a:pt x="6076507" y="7175"/>
                  <a:pt x="7615570" y="444882"/>
                  <a:pt x="9154633" y="882589"/>
                </a:cubicBezTo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667" y="1996560"/>
            <a:ext cx="4020964" cy="30157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ounded Rectangle 5"/>
          <p:cNvSpPr/>
          <p:nvPr/>
        </p:nvSpPr>
        <p:spPr>
          <a:xfrm>
            <a:off x="1960620" y="5154999"/>
            <a:ext cx="8314274" cy="3340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431915"/>
            <a:ext cx="1295400" cy="14298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86200" y="5146841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Presented by Windell Curole, Executive Secretary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8664" y="4181425"/>
            <a:ext cx="2065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of the Coast</a:t>
            </a:r>
          </a:p>
          <a:p>
            <a:r>
              <a:rPr lang="en-US" sz="1200" dirty="0"/>
              <a:t>May 31, 2023 – June 2, 2023</a:t>
            </a:r>
          </a:p>
        </p:txBody>
      </p:sp>
    </p:spTree>
    <p:extLst>
      <p:ext uri="{BB962C8B-B14F-4D97-AF65-F5344CB8AC3E}">
        <p14:creationId xmlns:p14="http://schemas.microsoft.com/office/powerpoint/2010/main" val="12734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ground, nature&#10;&#10;Description automatically generated">
            <a:extLst>
              <a:ext uri="{FF2B5EF4-FFF2-40B4-BE49-F238E27FC236}">
                <a16:creationId xmlns:a16="http://schemas.microsoft.com/office/drawing/2014/main" id="{70EF7D28-52F0-5C26-DC47-D4B8A20178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4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nature, highland&#10;&#10;Description automatically generated">
            <a:extLst>
              <a:ext uri="{FF2B5EF4-FFF2-40B4-BE49-F238E27FC236}">
                <a16:creationId xmlns:a16="http://schemas.microsoft.com/office/drawing/2014/main" id="{C72854EE-0607-5F48-3ACA-374482C9D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96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water&#10;&#10;Description automatically generated">
            <a:extLst>
              <a:ext uri="{FF2B5EF4-FFF2-40B4-BE49-F238E27FC236}">
                <a16:creationId xmlns:a16="http://schemas.microsoft.com/office/drawing/2014/main" id="{1C560E2C-2D04-F882-386A-30154A755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6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BB565F16-92AA-BCAE-C27F-9FB74A05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96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shoes on a tree&#10;&#10;Description automatically generated with low confidence">
            <a:extLst>
              <a:ext uri="{FF2B5EF4-FFF2-40B4-BE49-F238E27FC236}">
                <a16:creationId xmlns:a16="http://schemas.microsoft.com/office/drawing/2014/main" id="{4DB3DE2E-D120-C17D-B697-0CCF8435D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01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nature, dirt&#10;&#10;Description automatically generated">
            <a:extLst>
              <a:ext uri="{FF2B5EF4-FFF2-40B4-BE49-F238E27FC236}">
                <a16:creationId xmlns:a16="http://schemas.microsoft.com/office/drawing/2014/main" id="{84DB61E8-7CC6-D8D3-A00C-3B6039E03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screenshot, graphic design&#10;&#10;Description automatically generated">
            <a:extLst>
              <a:ext uri="{FF2B5EF4-FFF2-40B4-BE49-F238E27FC236}">
                <a16:creationId xmlns:a16="http://schemas.microsoft.com/office/drawing/2014/main" id="{08A38EA7-8A7C-1F01-F482-643028E17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525780"/>
            <a:ext cx="844296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81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tanding on a beach&#10;&#10;Description automatically generated with low confidence">
            <a:extLst>
              <a:ext uri="{FF2B5EF4-FFF2-40B4-BE49-F238E27FC236}">
                <a16:creationId xmlns:a16="http://schemas.microsoft.com/office/drawing/2014/main" id="{A3D272CC-0A7E-55C5-0696-1153F916D9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902" y="0"/>
            <a:ext cx="8632196" cy="68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85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holding a fish on a beach&#10;&#10;Description automatically generated with low confidence">
            <a:extLst>
              <a:ext uri="{FF2B5EF4-FFF2-40B4-BE49-F238E27FC236}">
                <a16:creationId xmlns:a16="http://schemas.microsoft.com/office/drawing/2014/main" id="{CA778B0D-EC7F-0FCD-343A-EB9957F334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557" y="0"/>
            <a:ext cx="7771294" cy="70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5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atellite view of the earth&#10;&#10;Description automatically generated with low confidence">
            <a:extLst>
              <a:ext uri="{FF2B5EF4-FFF2-40B4-BE49-F238E27FC236}">
                <a16:creationId xmlns:a16="http://schemas.microsoft.com/office/drawing/2014/main" id="{1B50630C-1F9C-7AB6-49E7-E3AB3E76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6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shore, highland&#10;&#10;Description automatically generated">
            <a:extLst>
              <a:ext uri="{FF2B5EF4-FFF2-40B4-BE49-F238E27FC236}">
                <a16:creationId xmlns:a16="http://schemas.microsoft.com/office/drawing/2014/main" id="{2F59FF61-7ECB-2027-504F-9D154C65F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63AF2C-FC96-5C6E-6297-87BC92EE07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5644C95-013B-8F2B-3E01-5A0F81D33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38" y="8626"/>
            <a:ext cx="11107925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FD717B-A9BA-0CDD-FC97-434040A74FBE}"/>
              </a:ext>
            </a:extLst>
          </p:cNvPr>
          <p:cNvSpPr/>
          <p:nvPr/>
        </p:nvSpPr>
        <p:spPr>
          <a:xfrm>
            <a:off x="7067611" y="5510721"/>
            <a:ext cx="44903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" panose="020B0502040204020203" pitchFamily="34" charset="0"/>
                <a:ea typeface="BatangChe" panose="020B0503020000020004" pitchFamily="49" charset="-127"/>
                <a:cs typeface="BrowalliaUPC" panose="020B0502040204020203" pitchFamily="34" charset="-34"/>
              </a:rPr>
              <a:t>December 2020</a:t>
            </a:r>
          </a:p>
        </p:txBody>
      </p:sp>
    </p:spTree>
    <p:extLst>
      <p:ext uri="{BB962C8B-B14F-4D97-AF65-F5344CB8AC3E}">
        <p14:creationId xmlns:p14="http://schemas.microsoft.com/office/powerpoint/2010/main" val="3096195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4CDBA2-104F-F188-E58D-EC8543B42B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5C1916EE-AD56-B750-D6C1-7EF9ED098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38" y="0"/>
            <a:ext cx="11107924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6E1A93-21C1-04D2-8EB3-344B42B0819A}"/>
              </a:ext>
            </a:extLst>
          </p:cNvPr>
          <p:cNvSpPr/>
          <p:nvPr/>
        </p:nvSpPr>
        <p:spPr>
          <a:xfrm>
            <a:off x="8039834" y="5510721"/>
            <a:ext cx="25458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" panose="020B0502040204020203" pitchFamily="34" charset="0"/>
                <a:ea typeface="BatangChe" panose="020B0503020000020004" pitchFamily="49" charset="-127"/>
                <a:cs typeface="BrowalliaUPC" panose="020B0502040204020203" pitchFamily="34" charset="-34"/>
              </a:rPr>
              <a:t>Post-Ida</a:t>
            </a:r>
          </a:p>
        </p:txBody>
      </p:sp>
    </p:spTree>
    <p:extLst>
      <p:ext uri="{BB962C8B-B14F-4D97-AF65-F5344CB8AC3E}">
        <p14:creationId xmlns:p14="http://schemas.microsoft.com/office/powerpoint/2010/main" val="18699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7B29951-51E4-95B3-1689-AC95D977B4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675" y="-467461"/>
            <a:ext cx="5042478" cy="77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43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1C6EAE6D-7BA6-3309-4594-EBE93AD27B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938603D6-0159-6EAE-5561-B6ABA4AF06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4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476BE07-B112-293B-9723-C5F7B0FDA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722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45DF05DCE3E49BE5702CC21F1D961" ma:contentTypeVersion="12" ma:contentTypeDescription="Create a new document." ma:contentTypeScope="" ma:versionID="b4ec258f4f7c66d824805e40cdda700f">
  <xsd:schema xmlns:xsd="http://www.w3.org/2001/XMLSchema" xmlns:xs="http://www.w3.org/2001/XMLSchema" xmlns:p="http://schemas.microsoft.com/office/2006/metadata/properties" xmlns:ns2="c55ce691-0dbb-4562-ab90-cbcfe2327911" xmlns:ns3="096b5e69-62d7-4d8a-9ec1-77ac5971931b" targetNamespace="http://schemas.microsoft.com/office/2006/metadata/properties" ma:root="true" ma:fieldsID="ef4690e678d118b422ad0472b4bedb9f" ns2:_="" ns3:_="">
    <xsd:import namespace="c55ce691-0dbb-4562-ab90-cbcfe2327911"/>
    <xsd:import namespace="096b5e69-62d7-4d8a-9ec1-77ac5971931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ce691-0dbb-4562-ab90-cbcfe232791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041ea59-33c4-48ff-94ef-ea055c729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b5e69-62d7-4d8a-9ec1-77ac597193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85c29c-98ba-4269-a3a9-5e3fae6f45ba}" ma:internalName="TaxCatchAll" ma:showField="CatchAllData" ma:web="096b5e69-62d7-4d8a-9ec1-77ac597193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6b5e69-62d7-4d8a-9ec1-77ac5971931b" xsi:nil="true"/>
    <lcf76f155ced4ddcb4097134ff3c332f xmlns="c55ce691-0dbb-4562-ab90-cbcfe23279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DC4C63-7778-483C-8CA5-38BF99FD7E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8960A2-C580-4BD1-A4BD-549A442B8C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ce691-0dbb-4562-ab90-cbcfe2327911"/>
    <ds:schemaRef ds:uri="096b5e69-62d7-4d8a-9ec1-77ac597193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78D669-3D88-43DC-B6A2-C2976C732115}">
  <ds:schemaRefs>
    <ds:schemaRef ds:uri="http://schemas.microsoft.com/office/2006/metadata/properties"/>
    <ds:schemaRef ds:uri="http://schemas.microsoft.com/office/infopath/2007/PartnerControls"/>
    <ds:schemaRef ds:uri="096b5e69-62d7-4d8a-9ec1-77ac5971931b"/>
    <ds:schemaRef ds:uri="c55ce691-0dbb-4562-ab90-cbcfe232791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7231</TotalTime>
  <Words>31</Words>
  <Application>Microsoft Office PowerPoint</Application>
  <PresentationFormat>Widescreen</PresentationFormat>
  <Paragraphs>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Slate</vt:lpstr>
      <vt:lpstr>Without flood control, nothing else matters.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Punch</dc:creator>
  <cp:lastModifiedBy>Mary Punch</cp:lastModifiedBy>
  <cp:revision>11</cp:revision>
  <cp:lastPrinted>2023-04-24T20:05:58Z</cp:lastPrinted>
  <dcterms:created xsi:type="dcterms:W3CDTF">2023-04-24T20:04:26Z</dcterms:created>
  <dcterms:modified xsi:type="dcterms:W3CDTF">2023-07-05T16:46:05Z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0x010100C1145DF05DCE3E49BE5702CC21F1D961</vt:lpwstr>
  </property>
</Properties>
</file>