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42" r:id="rId4"/>
  </p:sldMasterIdLst>
  <p:notesMasterIdLst>
    <p:notesMasterId r:id="rId26"/>
  </p:notesMasterIdLst>
  <p:handoutMasterIdLst>
    <p:handoutMasterId r:id="rId27"/>
  </p:handoutMasterIdLst>
  <p:sldIdLst>
    <p:sldId id="544" r:id="rId5"/>
    <p:sldId id="595" r:id="rId6"/>
    <p:sldId id="598" r:id="rId7"/>
    <p:sldId id="624" r:id="rId8"/>
    <p:sldId id="627" r:id="rId9"/>
    <p:sldId id="600" r:id="rId10"/>
    <p:sldId id="601" r:id="rId11"/>
    <p:sldId id="610" r:id="rId12"/>
    <p:sldId id="628" r:id="rId13"/>
    <p:sldId id="609" r:id="rId14"/>
    <p:sldId id="621" r:id="rId15"/>
    <p:sldId id="622" r:id="rId16"/>
    <p:sldId id="617" r:id="rId17"/>
    <p:sldId id="618" r:id="rId18"/>
    <p:sldId id="603" r:id="rId19"/>
    <p:sldId id="604" r:id="rId20"/>
    <p:sldId id="605" r:id="rId21"/>
    <p:sldId id="608" r:id="rId22"/>
    <p:sldId id="606" r:id="rId23"/>
    <p:sldId id="612" r:id="rId24"/>
    <p:sldId id="594" r:id="rId2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1D1D1"/>
    <a:srgbClr val="FF00FF"/>
    <a:srgbClr val="FF5050"/>
    <a:srgbClr val="339966"/>
    <a:srgbClr val="339933"/>
    <a:srgbClr val="006600"/>
    <a:srgbClr val="95BAE6"/>
    <a:srgbClr val="081623"/>
    <a:srgbClr val="0082AA"/>
    <a:srgbClr val="003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57" autoAdjust="0"/>
    <p:restoredTop sz="93127" autoAdjust="0"/>
  </p:normalViewPr>
  <p:slideViewPr>
    <p:cSldViewPr snapToGrid="0" snapToObjects="1">
      <p:cViewPr varScale="1">
        <p:scale>
          <a:sx n="78" d="100"/>
          <a:sy n="78" d="100"/>
        </p:scale>
        <p:origin x="1152" y="72"/>
      </p:cViewPr>
      <p:guideLst>
        <p:guide orient="horz" pos="2160"/>
        <p:guide pos="384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55" d="100"/>
          <a:sy n="155" d="100"/>
        </p:scale>
        <p:origin x="6304" y="192"/>
      </p:cViewPr>
      <p:guideLst>
        <p:guide orient="horz" pos="2928"/>
        <p:guide pos="220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3021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Arial Narrow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6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Arial Narrow Regular" charset="0"/>
              </a:defRPr>
            </a:lvl1pPr>
          </a:lstStyle>
          <a:p>
            <a:fld id="{DCDB2BB0-05A4-1A44-B332-94F944A3E6B0}" type="datetimeFigureOut">
              <a:rPr lang="en-US" smtClean="0"/>
              <a:pPr/>
              <a:t>7/5/2023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Arial Narrow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6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Arial Narrow Regular" charset="0"/>
              </a:defRPr>
            </a:lvl1pPr>
          </a:lstStyle>
          <a:p>
            <a:fld id="{01FED8CD-B894-DF48-9FBA-5DC1B70212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826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Narrow Regular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Narrow Regular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Narrow Regular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Narrow Regular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Narrow Regular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09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2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4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70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4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646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500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01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916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8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33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54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66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992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99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55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08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687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00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7E8372A2-26AD-3D46-87C4-359526846130}"/>
              </a:ext>
            </a:extLst>
          </p:cNvPr>
          <p:cNvSpPr txBox="1">
            <a:spLocks/>
          </p:cNvSpPr>
          <p:nvPr userDrawn="1"/>
        </p:nvSpPr>
        <p:spPr>
          <a:xfrm>
            <a:off x="457200" y="457200"/>
            <a:ext cx="6070600" cy="228597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kern="1200" cap="all" spc="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 kern="1200" cap="none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stem Font Regular"/>
              <a:buChar char="-"/>
              <a:defRPr sz="2000" kern="1200" cap="none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None/>
              <a:defRPr sz="5400" b="0" i="0" kern="1200" spc="0" baseline="0">
                <a:solidFill>
                  <a:schemeClr val="accent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 b="1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stem Font Regular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Coastal Protection and Restoration Authority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C9B6F575-08B0-8A40-B7DC-CA309D553C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401" y="457200"/>
            <a:ext cx="2819400" cy="228599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buNone/>
              <a:defRPr sz="1600" cap="all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20xx Month xx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E4BAA8C2-B733-3A47-8764-79BAF0F278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142999"/>
            <a:ext cx="11277600" cy="4571999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7200" b="0" i="0" cap="none" spc="0" baseline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0" indent="0" algn="ctr">
              <a:buNone/>
              <a:defRPr sz="2400" cap="all" spc="20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Presentation 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7E375-4384-6945-A511-47CD6C1CF0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3700" y="5321300"/>
            <a:ext cx="1181100" cy="1079500"/>
          </a:xfrm>
          <a:prstGeom prst="rect">
            <a:avLst/>
          </a:prstGeom>
        </p:spPr>
      </p:pic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EF21188B-2F2F-F24C-B965-F1818C249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6172200"/>
            <a:ext cx="9867900" cy="2286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600" cap="all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Presenter Name	Presenter Name	Presenter Name	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923439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9209428-B813-C141-8AF2-A0A656A68D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4901" y="1557839"/>
            <a:ext cx="2816352" cy="4074864"/>
          </a:xfrm>
          <a:solidFill>
            <a:schemeClr val="tx1">
              <a:lumMod val="50000"/>
              <a:lumOff val="50000"/>
            </a:schemeClr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178F6E9-A404-464F-8AE9-178AE752DC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02443" y="1557839"/>
            <a:ext cx="2816352" cy="4074864"/>
          </a:xfrm>
          <a:solidFill>
            <a:schemeClr val="tx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01CBB9D-FB9B-FB48-A65E-1351DCE4D1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39985" y="1557839"/>
            <a:ext cx="2816352" cy="4074864"/>
          </a:xfrm>
          <a:solidFill>
            <a:schemeClr val="accent1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B954B-B429-A44D-9145-F3DEF4F6D9D0}"/>
              </a:ext>
            </a:extLst>
          </p:cNvPr>
          <p:cNvCxnSpPr>
            <a:cxnSpLocks/>
          </p:cNvCxnSpPr>
          <p:nvPr userDrawn="1"/>
        </p:nvCxnSpPr>
        <p:spPr>
          <a:xfrm>
            <a:off x="12624391" y="2620288"/>
            <a:ext cx="0" cy="499262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D183D47-0D97-B449-AB87-7A4E24347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2321" y="5857454"/>
            <a:ext cx="300458" cy="30045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302BE8-E1B9-1745-B374-E484A4C5B1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7647" y="5857454"/>
            <a:ext cx="300458" cy="30045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24412B4-A415-EA42-A079-515C9C6B29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7403" y="5857454"/>
            <a:ext cx="300458" cy="3004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DF06E18-4E7D-6843-A5E8-DB533AF5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479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17A4A8-A7BE-2A4B-9AB8-7D604AABE6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557839"/>
            <a:ext cx="2651760" cy="4074864"/>
          </a:xfrm>
          <a:solidFill>
            <a:schemeClr val="bg2">
              <a:lumMod val="50000"/>
            </a:schemeClr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E3D807A-D1B5-EC4F-ADFC-6CE06AB06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2480" y="1557839"/>
            <a:ext cx="2651760" cy="4074864"/>
          </a:xfrm>
          <a:solidFill>
            <a:schemeClr val="tx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DC36878-E3B4-F143-B987-DCE119812A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7760" y="1557839"/>
            <a:ext cx="2651760" cy="4074864"/>
          </a:xfrm>
          <a:solidFill>
            <a:schemeClr val="accent1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1E06DDE-5B47-F446-8ECD-75C5BCE6C25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83040" y="1557837"/>
            <a:ext cx="2651760" cy="4074864"/>
          </a:xfrm>
          <a:solidFill>
            <a:schemeClr val="accent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B954B-B429-A44D-9145-F3DEF4F6D9D0}"/>
              </a:ext>
            </a:extLst>
          </p:cNvPr>
          <p:cNvCxnSpPr>
            <a:cxnSpLocks/>
          </p:cNvCxnSpPr>
          <p:nvPr userDrawn="1"/>
        </p:nvCxnSpPr>
        <p:spPr>
          <a:xfrm>
            <a:off x="12624391" y="2620288"/>
            <a:ext cx="0" cy="499262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D183D47-0D97-B449-AB87-7A4E24347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8502" y="5861106"/>
            <a:ext cx="300458" cy="30045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302BE8-E1B9-1745-B374-E484A4C5B1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3782" y="5861106"/>
            <a:ext cx="300458" cy="30045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24412B4-A415-EA42-A079-515C9C6B29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34342" y="5861106"/>
            <a:ext cx="300458" cy="30045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6089EFE-8023-1F44-8B00-7CF19DB15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9062" y="5861106"/>
            <a:ext cx="300458" cy="30045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E05E466-4E30-3646-BBB6-B75EB245D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45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17A4A8-A7BE-2A4B-9AB8-7D604AABE6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557839"/>
            <a:ext cx="2167128" cy="4074864"/>
          </a:xfrm>
          <a:solidFill>
            <a:schemeClr val="bg2">
              <a:lumMod val="50000"/>
            </a:schemeClr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E3D807A-D1B5-EC4F-ADFC-6CE06AB06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34818" y="1557839"/>
            <a:ext cx="2167128" cy="4074864"/>
          </a:xfrm>
          <a:solidFill>
            <a:schemeClr val="tx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DC36878-E3B4-F143-B987-DCE119812A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12436" y="1557839"/>
            <a:ext cx="2167128" cy="4074864"/>
          </a:xfrm>
          <a:solidFill>
            <a:schemeClr val="accent1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1E06DDE-5B47-F446-8ECD-75C5BCE6C25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90054" y="1557839"/>
            <a:ext cx="2167128" cy="4074864"/>
          </a:xfrm>
          <a:solidFill>
            <a:schemeClr val="accent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B954B-B429-A44D-9145-F3DEF4F6D9D0}"/>
              </a:ext>
            </a:extLst>
          </p:cNvPr>
          <p:cNvCxnSpPr>
            <a:cxnSpLocks/>
          </p:cNvCxnSpPr>
          <p:nvPr userDrawn="1"/>
        </p:nvCxnSpPr>
        <p:spPr>
          <a:xfrm>
            <a:off x="12624391" y="2620288"/>
            <a:ext cx="0" cy="499262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D183D47-0D97-B449-AB87-7A4E24347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3870" y="5861106"/>
            <a:ext cx="300458" cy="30045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302BE8-E1B9-1745-B374-E484A4C5B1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1488" y="5861106"/>
            <a:ext cx="300458" cy="30045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6089EFE-8023-1F44-8B00-7CF19DB15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9106" y="5861106"/>
            <a:ext cx="300458" cy="300458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6EC9C14-573B-CB47-82C1-1532D82066D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567672" y="1557839"/>
            <a:ext cx="2167128" cy="4074864"/>
          </a:xfrm>
          <a:solidFill>
            <a:schemeClr val="accent3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55CBACA-139B-E141-BE73-C3ED509978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56724" y="5861106"/>
            <a:ext cx="300458" cy="30045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94A09C2-6D6E-1440-8949-97E39C67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7399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26DAD12-6926-4B40-A549-481769A50EB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4399" y="3543300"/>
            <a:ext cx="3300984" cy="2400298"/>
          </a:xfrm>
          <a:solidFill>
            <a:schemeClr val="bg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C7F8F97-8FBB-F141-BF1D-46D5297DD32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445496" y="3543300"/>
            <a:ext cx="3300984" cy="2400298"/>
          </a:xfrm>
          <a:solidFill>
            <a:schemeClr val="bg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45C2F19-6157-214E-B7D5-20168388C53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976593" y="3543300"/>
            <a:ext cx="3300984" cy="2400298"/>
          </a:xfrm>
          <a:solidFill>
            <a:schemeClr val="accent1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700AEBF-E41C-2A43-8D8F-F8FD5D227B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5496" y="914399"/>
            <a:ext cx="3300984" cy="2400298"/>
          </a:xfrm>
          <a:solidFill>
            <a:schemeClr val="bg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870E4DB-9A2E-EE48-B7F9-2E973B5CB8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76593" y="914399"/>
            <a:ext cx="3300984" cy="2400298"/>
          </a:xfrm>
          <a:solidFill>
            <a:schemeClr val="bg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B954B-B429-A44D-9145-F3DEF4F6D9D0}"/>
              </a:ext>
            </a:extLst>
          </p:cNvPr>
          <p:cNvCxnSpPr>
            <a:cxnSpLocks/>
          </p:cNvCxnSpPr>
          <p:nvPr userDrawn="1"/>
        </p:nvCxnSpPr>
        <p:spPr>
          <a:xfrm>
            <a:off x="12624391" y="2620288"/>
            <a:ext cx="0" cy="499262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E507B9D8-85E1-D54D-B7A1-A07A7297A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758183" cy="2857497"/>
          </a:xfrm>
        </p:spPr>
        <p:txBody>
          <a:bodyPr/>
          <a:lstStyle/>
          <a:p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711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9A2F309-8D1B-9249-8222-1400AC2D59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39985" y="2071829"/>
            <a:ext cx="2816352" cy="1677671"/>
          </a:xfrm>
          <a:noFill/>
        </p:spPr>
        <p:txBody>
          <a:bodyPr lIns="182880" tIns="182880" rIns="182880" bIns="182880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4"/>
            <a:r>
              <a:rPr lang="en-US" dirty="0"/>
              <a:t>XXX</a:t>
            </a:r>
          </a:p>
          <a:p>
            <a:pPr lvl="3"/>
            <a:r>
              <a:rPr lang="en-US" dirty="0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7D7A07F-3E67-1B42-8FC5-E4C3973F99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901" y="4225356"/>
            <a:ext cx="2816352" cy="1677671"/>
          </a:xfrm>
          <a:noFill/>
        </p:spPr>
        <p:txBody>
          <a:bodyPr lIns="182880" tIns="182880" rIns="182880" bIns="182880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4"/>
            <a:r>
              <a:rPr lang="en-US" dirty="0"/>
              <a:t>XXX</a:t>
            </a:r>
          </a:p>
          <a:p>
            <a:pPr lvl="3"/>
            <a:r>
              <a:rPr lang="en-US" dirty="0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CBAE32F-5288-DE43-A704-FFD5139B29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02443" y="4225356"/>
            <a:ext cx="2816352" cy="1677671"/>
          </a:xfrm>
          <a:noFill/>
        </p:spPr>
        <p:txBody>
          <a:bodyPr lIns="182880" tIns="182880" rIns="182880" bIns="182880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4"/>
            <a:r>
              <a:rPr lang="en-US" dirty="0"/>
              <a:t>XXX</a:t>
            </a:r>
          </a:p>
          <a:p>
            <a:pPr lvl="3"/>
            <a:r>
              <a:rPr lang="en-US" dirty="0"/>
              <a:t>Subtitle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25136E0-F4C7-7043-9309-A87534B35B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9985" y="4225356"/>
            <a:ext cx="2816352" cy="1677671"/>
          </a:xfrm>
          <a:noFill/>
        </p:spPr>
        <p:txBody>
          <a:bodyPr lIns="182880" tIns="182880" rIns="182880" bIns="182880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4"/>
            <a:r>
              <a:rPr lang="en-US" dirty="0"/>
              <a:t>XXX</a:t>
            </a:r>
          </a:p>
          <a:p>
            <a:pPr lvl="3"/>
            <a:r>
              <a:rPr lang="en-US" dirty="0"/>
              <a:t>Subtitle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2E82D08-3ED4-8C4C-8ED2-1C82363C50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4901" y="2071829"/>
            <a:ext cx="2816352" cy="1677671"/>
          </a:xfrm>
          <a:noFill/>
        </p:spPr>
        <p:txBody>
          <a:bodyPr lIns="182880" tIns="182880" rIns="182880" bIns="182880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4"/>
            <a:r>
              <a:rPr lang="en-US" dirty="0"/>
              <a:t>XXX</a:t>
            </a:r>
          </a:p>
          <a:p>
            <a:pPr lvl="3"/>
            <a:r>
              <a:rPr lang="en-US" dirty="0"/>
              <a:t>Subtitle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8972CD0-E049-1446-8D10-D077479613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2443" y="2071829"/>
            <a:ext cx="2816352" cy="1677671"/>
          </a:xfrm>
          <a:noFill/>
        </p:spPr>
        <p:txBody>
          <a:bodyPr lIns="182880" tIns="182880" rIns="182880" bIns="182880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4"/>
            <a:r>
              <a:rPr lang="en-US" dirty="0"/>
              <a:t>XXX</a:t>
            </a:r>
          </a:p>
          <a:p>
            <a:pPr lvl="3"/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A4E2D6-6DA5-0142-ACF5-44A81D28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829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6A3C5-0C4C-7F41-BD2C-D02BFCF1B0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72475" y="3407229"/>
            <a:ext cx="1709928" cy="2612570"/>
          </a:xfrm>
        </p:spPr>
        <p:txBody>
          <a:bodyPr lIns="91440" rIns="9144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FFCC6A-C18B-A141-BF9C-A6F78E85D5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7421" y="2253342"/>
            <a:ext cx="1709928" cy="3766457"/>
          </a:xfrm>
        </p:spPr>
        <p:txBody>
          <a:bodyPr lIns="91440" rIns="91440">
            <a:norm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CDB91C-2C06-EB4B-845A-86DE8363C1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3935" y="3407228"/>
            <a:ext cx="1709928" cy="2612571"/>
          </a:xfrm>
        </p:spPr>
        <p:txBody>
          <a:bodyPr lIns="91440" rIns="91440">
            <a:norm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759140B-4817-1141-951A-734E2E7A1A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287" y="2253342"/>
            <a:ext cx="1709928" cy="3766457"/>
          </a:xfrm>
        </p:spPr>
        <p:txBody>
          <a:bodyPr lIns="91440" rIns="91440">
            <a:norm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5681F9E-ACF6-A649-8B89-B597C865FF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8349" y="3407228"/>
            <a:ext cx="1709928" cy="2612571"/>
          </a:xfrm>
        </p:spPr>
        <p:txBody>
          <a:bodyPr lIns="91440" rIns="91440">
            <a:norm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EEEDF2-CBF0-1F48-A5C3-62E5C4B36A75}"/>
              </a:ext>
            </a:extLst>
          </p:cNvPr>
          <p:cNvCxnSpPr>
            <a:cxnSpLocks/>
          </p:cNvCxnSpPr>
          <p:nvPr userDrawn="1"/>
        </p:nvCxnSpPr>
        <p:spPr>
          <a:xfrm>
            <a:off x="3406398" y="2253343"/>
            <a:ext cx="0" cy="376645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B6D9C2-CBF8-CA4D-8F0B-8ECBB0DF59A4}"/>
              </a:ext>
            </a:extLst>
          </p:cNvPr>
          <p:cNvCxnSpPr>
            <a:cxnSpLocks/>
          </p:cNvCxnSpPr>
          <p:nvPr userDrawn="1"/>
        </p:nvCxnSpPr>
        <p:spPr>
          <a:xfrm>
            <a:off x="5452912" y="3407228"/>
            <a:ext cx="0" cy="261257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A29064-6019-C745-9B60-04FD92DB9198}"/>
              </a:ext>
            </a:extLst>
          </p:cNvPr>
          <p:cNvCxnSpPr>
            <a:cxnSpLocks/>
          </p:cNvCxnSpPr>
          <p:nvPr userDrawn="1"/>
        </p:nvCxnSpPr>
        <p:spPr>
          <a:xfrm>
            <a:off x="7514264" y="2253343"/>
            <a:ext cx="0" cy="376645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84954B-1952-F746-8661-2B90D6A354A0}"/>
              </a:ext>
            </a:extLst>
          </p:cNvPr>
          <p:cNvCxnSpPr>
            <a:cxnSpLocks/>
          </p:cNvCxnSpPr>
          <p:nvPr userDrawn="1"/>
        </p:nvCxnSpPr>
        <p:spPr>
          <a:xfrm>
            <a:off x="1351455" y="3407228"/>
            <a:ext cx="0" cy="261257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E28B89-69FC-104A-A18E-A4337DAB0E36}"/>
              </a:ext>
            </a:extLst>
          </p:cNvPr>
          <p:cNvCxnSpPr>
            <a:cxnSpLocks/>
          </p:cNvCxnSpPr>
          <p:nvPr userDrawn="1"/>
        </p:nvCxnSpPr>
        <p:spPr>
          <a:xfrm>
            <a:off x="9577326" y="3407228"/>
            <a:ext cx="0" cy="261257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98D4C44-7A61-D64E-8A57-633263E71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1455" y="1519029"/>
            <a:ext cx="1837944" cy="1888199"/>
          </a:xfrm>
        </p:spPr>
        <p:txBody>
          <a:bodyPr lIns="0" rIns="0" bIns="228600" anchor="b" anchorCtr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59A0448-DB5F-C24A-9B43-AD17EA17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6398" y="1519028"/>
            <a:ext cx="1837944" cy="734313"/>
          </a:xfrm>
        </p:spPr>
        <p:txBody>
          <a:bodyPr lIns="0" rIns="0" bIns="228600" anchor="b" anchorCtr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E54B4AA-1025-5741-921B-DB01C970E6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52912" y="1519029"/>
            <a:ext cx="1837944" cy="1888199"/>
          </a:xfrm>
        </p:spPr>
        <p:txBody>
          <a:bodyPr lIns="0" rIns="0" bIns="228600" anchor="b" anchorCtr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EB17093-DBCA-2E49-9DDE-5D6763F09E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14264" y="1519028"/>
            <a:ext cx="1837944" cy="734314"/>
          </a:xfrm>
        </p:spPr>
        <p:txBody>
          <a:bodyPr lIns="0" rIns="0" bIns="228600" anchor="b" anchorCtr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63C5C03-B79D-9344-9467-D33AF7BCCB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77326" y="1519029"/>
            <a:ext cx="1837944" cy="1888199"/>
          </a:xfrm>
        </p:spPr>
        <p:txBody>
          <a:bodyPr lIns="0" rIns="0" bIns="228600" anchor="b" anchorCtr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BBEE3A9-14DA-E442-A766-9F6FB263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822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in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576172"/>
            <a:ext cx="2651760" cy="213301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C87B226-FB09-4A65-8099-8300B588C9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32479" y="1576172"/>
            <a:ext cx="2651760" cy="213302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2DB8703F-F124-4DFE-A671-6E977F3843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7760" y="1576170"/>
            <a:ext cx="2651760" cy="213302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2671105-6192-46DB-B120-D59094B55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3040" y="1576170"/>
            <a:ext cx="2651760" cy="213302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7AD5475-856B-3F4F-91AC-25F2CC8327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709193"/>
            <a:ext cx="2651760" cy="2310607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5BCBCA4-317B-A848-95DD-483AC3C595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2480" y="3709193"/>
            <a:ext cx="2651760" cy="2310607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B56476D-2A23-3446-BAC2-2F2BDC12AD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7760" y="3709192"/>
            <a:ext cx="2651760" cy="2310607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E9CD2CA-1D62-1744-B0BB-45977F51FD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83040" y="3709192"/>
            <a:ext cx="2651760" cy="2310607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4BBDA63-6704-2C48-A629-D1301E23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257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in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4901" y="1595972"/>
            <a:ext cx="2816352" cy="21347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C87B226-FB09-4A65-8099-8300B588C9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02443" y="1595972"/>
            <a:ext cx="2816352" cy="21347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2DB8703F-F124-4DFE-A671-6E977F3843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39985" y="1595972"/>
            <a:ext cx="2816352" cy="21347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3AFCCA2-50AE-A24C-8EE2-A3ADFB19FE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4901" y="3730753"/>
            <a:ext cx="2816352" cy="2289048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FB645A-A151-4945-849A-0FB145E3A5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02443" y="3730753"/>
            <a:ext cx="2816352" cy="2289048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F6F6B5E-12B6-C641-94A8-6C2A26E221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39985" y="3730752"/>
            <a:ext cx="2816352" cy="2289048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871D5E-1D6E-A549-8026-5381F4E9E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8846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in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595972"/>
            <a:ext cx="3602736" cy="251882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C87B226-FB09-4A65-8099-8300B588C9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94632" y="1595972"/>
            <a:ext cx="3602736" cy="251882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2DB8703F-F124-4DFE-A671-6E977F3843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32064" y="1595972"/>
            <a:ext cx="3602736" cy="251882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841F628-0C1D-0D4F-BB3A-44629C1305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114797"/>
            <a:ext cx="3602736" cy="1905003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7CA0117-CAF9-E443-B99A-2C42C9B187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4632" y="4114797"/>
            <a:ext cx="3602736" cy="1905003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D66D861-C59C-1E4F-A2DD-40D167E40A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32064" y="4114796"/>
            <a:ext cx="3602736" cy="1905003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6B59EF5-B3B7-414E-AC79-1CA4B0BC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6457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10">
            <a:extLst>
              <a:ext uri="{FF2B5EF4-FFF2-40B4-BE49-F238E27FC236}">
                <a16:creationId xmlns:a16="http://schemas.microsoft.com/office/drawing/2014/main" id="{E39BAA0A-1D15-4442-8A84-8D3AC14595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575970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47" name="Picture Placeholder 10">
            <a:extLst>
              <a:ext uri="{FF2B5EF4-FFF2-40B4-BE49-F238E27FC236}">
                <a16:creationId xmlns:a16="http://schemas.microsoft.com/office/drawing/2014/main" id="{F50CF109-F6D8-A94B-BA11-4AB589AF74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34818" y="1575970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48" name="Picture Placeholder 10">
            <a:extLst>
              <a:ext uri="{FF2B5EF4-FFF2-40B4-BE49-F238E27FC236}">
                <a16:creationId xmlns:a16="http://schemas.microsoft.com/office/drawing/2014/main" id="{D9B98B59-925E-904C-8AF6-41FF8D4D58B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12436" y="1575970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49" name="Picture Placeholder 10">
            <a:extLst>
              <a:ext uri="{FF2B5EF4-FFF2-40B4-BE49-F238E27FC236}">
                <a16:creationId xmlns:a16="http://schemas.microsoft.com/office/drawing/2014/main" id="{E1A58935-4C13-BB40-8D59-78EA0AB8D2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90054" y="1575970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0" name="Picture Placeholder 10">
            <a:extLst>
              <a:ext uri="{FF2B5EF4-FFF2-40B4-BE49-F238E27FC236}">
                <a16:creationId xmlns:a16="http://schemas.microsoft.com/office/drawing/2014/main" id="{6289CEF7-8715-1343-9811-0CDD24B117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67672" y="1575970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1" name="Picture Placeholder 10">
            <a:extLst>
              <a:ext uri="{FF2B5EF4-FFF2-40B4-BE49-F238E27FC236}">
                <a16:creationId xmlns:a16="http://schemas.microsoft.com/office/drawing/2014/main" id="{CA5B165A-8302-5249-95AA-A4939F495A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3833616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2" name="Picture Placeholder 10">
            <a:extLst>
              <a:ext uri="{FF2B5EF4-FFF2-40B4-BE49-F238E27FC236}">
                <a16:creationId xmlns:a16="http://schemas.microsoft.com/office/drawing/2014/main" id="{2AA73410-D4BD-184A-BC01-1A60CC1FCB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734818" y="3833616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3" name="Picture Placeholder 10">
            <a:extLst>
              <a:ext uri="{FF2B5EF4-FFF2-40B4-BE49-F238E27FC236}">
                <a16:creationId xmlns:a16="http://schemas.microsoft.com/office/drawing/2014/main" id="{DC09D38E-7862-E745-BA46-3343974A2A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12436" y="3833616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4" name="Picture Placeholder 10">
            <a:extLst>
              <a:ext uri="{FF2B5EF4-FFF2-40B4-BE49-F238E27FC236}">
                <a16:creationId xmlns:a16="http://schemas.microsoft.com/office/drawing/2014/main" id="{633D1073-889C-1747-BCC0-64863231AB8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90054" y="3833616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C1F76A3A-43B4-9545-B6AB-1607A5CF8C1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567672" y="3833616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1202AF0-1812-6940-AF56-2125409B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56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 1.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E0CC4B99-251F-7A47-94F8-3263C0FBB32A}"/>
              </a:ext>
            </a:extLst>
          </p:cNvPr>
          <p:cNvSpPr txBox="1">
            <a:spLocks/>
          </p:cNvSpPr>
          <p:nvPr userDrawn="1"/>
        </p:nvSpPr>
        <p:spPr>
          <a:xfrm>
            <a:off x="457200" y="457200"/>
            <a:ext cx="5638800" cy="646331"/>
          </a:xfrm>
          <a:prstGeom prst="rect">
            <a:avLst/>
          </a:prstGeom>
          <a:noFill/>
        </p:spPr>
        <p:txBody>
          <a:bodyPr vert="horz" wrap="square" lIns="0" tIns="0" rIns="0" bIns="45720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 cap="none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stem Font Regular"/>
              <a:buChar char="-"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CPRA	2020 Project bidding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502AC-9352-5943-85FC-6842366816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82" b="1682"/>
          <a:stretch/>
        </p:blipFill>
        <p:spPr>
          <a:xfrm>
            <a:off x="463550" y="1103530"/>
            <a:ext cx="11264900" cy="5297267"/>
          </a:xfrm>
          <a:prstGeom prst="rect">
            <a:avLst/>
          </a:prstGeom>
        </p:spPr>
      </p:pic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E1D1FEBB-B304-5543-84DF-4F8FC8184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66900" y="457202"/>
            <a:ext cx="10325100" cy="5486397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lnSpc>
                <a:spcPts val="9600"/>
              </a:lnSpc>
              <a:spcAft>
                <a:spcPts val="0"/>
              </a:spcAft>
              <a:buNone/>
              <a:defRPr sz="9600" b="0" i="0" cap="none" spc="0" baseline="0">
                <a:ln>
                  <a:noFill/>
                </a:ln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770CA4-0183-B54C-B851-0273714D088C}"/>
              </a:ext>
            </a:extLst>
          </p:cNvPr>
          <p:cNvCxnSpPr/>
          <p:nvPr userDrawn="1"/>
        </p:nvCxnSpPr>
        <p:spPr>
          <a:xfrm>
            <a:off x="1007804" y="549260"/>
            <a:ext cx="228600" cy="0"/>
          </a:xfrm>
          <a:prstGeom prst="straightConnector1">
            <a:avLst/>
          </a:prstGeom>
          <a:ln w="12700"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C790B51-CE6D-824B-8834-59D63852FB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348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fld id="{44C37EC8-212B-D845-8C24-DA27C0385206}" type="slidenum">
              <a:rPr lang="en-US" sz="800" b="0" i="0" u="none" strike="noStrike" kern="1200" cap="all" spc="100" baseline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pPr algn="ctr" eaLnBrk="1" hangingPunct="1"/>
              <a:t>‹#›</a:t>
            </a:fld>
            <a:endParaRPr lang="ru-RU" altLang="en-US" sz="800" b="0" i="0" cap="all" spc="100" baseline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00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1.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2176CC-8E62-7548-AD47-9BAC45ECB832}"/>
              </a:ext>
            </a:extLst>
          </p:cNvPr>
          <p:cNvSpPr/>
          <p:nvPr userDrawn="1"/>
        </p:nvSpPr>
        <p:spPr>
          <a:xfrm>
            <a:off x="0" y="228600"/>
            <a:ext cx="1866900" cy="64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A1A9CAD-C0B9-FD45-B641-49FF60C794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914400"/>
            <a:ext cx="4724400" cy="50292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09B6C71-E9AB-604A-9367-6817E3773B5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56246" y="1557838"/>
            <a:ext cx="4721354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D0A84D-0FFA-544B-B209-469E7190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265176"/>
            <a:ext cx="5181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745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in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638801" cy="685799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80B8413-F637-F74B-922B-C221E3FCBD1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56246" y="1557838"/>
            <a:ext cx="4721354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E66940-3209-6649-B6DF-C231194D6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2" y="265176"/>
            <a:ext cx="5181598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260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in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50152" y="1"/>
            <a:ext cx="5638801" cy="685799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73C82B-50AF-6247-8EDD-49C096632A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557838"/>
            <a:ext cx="4721354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79C12A-26C7-1248-9285-77621EAB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5178554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2021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in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457200"/>
            <a:ext cx="8650111" cy="55626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DD774841-65E7-364B-80D9-BB66CDCAD43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50108" y="1905508"/>
            <a:ext cx="3081529" cy="3046988"/>
          </a:xfrm>
          <a:solidFill>
            <a:schemeClr val="accent1"/>
          </a:solidFill>
        </p:spPr>
        <p:txBody>
          <a:bodyPr lIns="274320" tIns="274320" rIns="274320" bIns="27432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0" cap="none" spc="50" baseline="0">
                <a:solidFill>
                  <a:schemeClr val="bg1"/>
                </a:solidFill>
              </a:defRPr>
            </a:lvl1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amet, consectetur adipiscing elit, sed do eiusmod tempor incididunt ut labore et dolore magna aliqua. Lorem ipsum dolor sit amet, consectetur adipiscing elit, sed do</a:t>
            </a:r>
          </a:p>
        </p:txBody>
      </p:sp>
    </p:spTree>
    <p:extLst>
      <p:ext uri="{BB962C8B-B14F-4D97-AF65-F5344CB8AC3E}">
        <p14:creationId xmlns:p14="http://schemas.microsoft.com/office/powerpoint/2010/main" val="2322641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in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9CBB099-EFB7-7E42-A77E-D18ACD563F2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557838"/>
            <a:ext cx="3044952" cy="4385760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5BBD8-5DBA-504E-A0B9-6A2B243F832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873625" y="457200"/>
            <a:ext cx="6861175" cy="594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2F7EA4-C300-B647-AFBF-5E20E5319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3502152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8464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B124-B2BF-FA46-A23D-B87EB25472D9}"/>
              </a:ext>
            </a:extLst>
          </p:cNvPr>
          <p:cNvSpPr/>
          <p:nvPr userDrawn="1"/>
        </p:nvSpPr>
        <p:spPr>
          <a:xfrm>
            <a:off x="6096000" y="0"/>
            <a:ext cx="60919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B805A18-D656-5942-8AF0-52455E7673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15471" y="914401"/>
            <a:ext cx="4261104" cy="1300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Heading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229D9E-840D-6949-8568-859708391F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914401"/>
            <a:ext cx="4261104" cy="1300596"/>
          </a:xfrm>
        </p:spPr>
        <p:txBody>
          <a:bodyPr/>
          <a:lstStyle/>
          <a:p>
            <a:pPr lvl="4"/>
            <a:r>
              <a:rPr lang="en-US" dirty="0"/>
              <a:t>Heading</a:t>
            </a:r>
          </a:p>
          <a:p>
            <a:pPr lvl="3"/>
            <a:r>
              <a:rPr lang="en-US" dirty="0"/>
              <a:t>Second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A3722C-604C-0540-A445-6A8E4B7CF2FE}"/>
              </a:ext>
            </a:extLst>
          </p:cNvPr>
          <p:cNvCxnSpPr>
            <a:cxnSpLocks/>
          </p:cNvCxnSpPr>
          <p:nvPr userDrawn="1"/>
        </p:nvCxnSpPr>
        <p:spPr>
          <a:xfrm>
            <a:off x="12624391" y="2349353"/>
            <a:ext cx="0" cy="499262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B97C42-3B75-614F-8863-0243B5BF98A7}"/>
              </a:ext>
            </a:extLst>
          </p:cNvPr>
          <p:cNvGrpSpPr/>
          <p:nvPr userDrawn="1"/>
        </p:nvGrpSpPr>
        <p:grpSpPr>
          <a:xfrm>
            <a:off x="914387" y="2692397"/>
            <a:ext cx="2556578" cy="0"/>
            <a:chOff x="1767688" y="3588133"/>
            <a:chExt cx="2556578" cy="0"/>
          </a:xfrm>
        </p:grpSpPr>
        <p:cxnSp>
          <p:nvCxnSpPr>
            <p:cNvPr id="7" name="Connecteur droit 11">
              <a:extLst>
                <a:ext uri="{FF2B5EF4-FFF2-40B4-BE49-F238E27FC236}">
                  <a16:creationId xmlns:a16="http://schemas.microsoft.com/office/drawing/2014/main" id="{C6BB96F8-A933-774A-943B-E43E8389CADB}"/>
                </a:ext>
              </a:extLst>
            </p:cNvPr>
            <p:cNvCxnSpPr/>
            <p:nvPr userDrawn="1"/>
          </p:nvCxnSpPr>
          <p:spPr>
            <a:xfrm>
              <a:off x="1767688" y="3588133"/>
              <a:ext cx="2556578" cy="0"/>
            </a:xfrm>
            <a:prstGeom prst="line">
              <a:avLst/>
            </a:prstGeom>
            <a:ln w="508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12">
              <a:extLst>
                <a:ext uri="{FF2B5EF4-FFF2-40B4-BE49-F238E27FC236}">
                  <a16:creationId xmlns:a16="http://schemas.microsoft.com/office/drawing/2014/main" id="{0E8B262C-6FCC-C945-B299-B8BD186E0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7688" y="3588133"/>
              <a:ext cx="624083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BE2B3-3FD3-2C48-9CFF-74BB5061BE71}"/>
              </a:ext>
            </a:extLst>
          </p:cNvPr>
          <p:cNvGrpSpPr/>
          <p:nvPr userDrawn="1"/>
        </p:nvGrpSpPr>
        <p:grpSpPr>
          <a:xfrm>
            <a:off x="7014458" y="2692397"/>
            <a:ext cx="2556578" cy="0"/>
            <a:chOff x="7863688" y="3588133"/>
            <a:chExt cx="2556578" cy="0"/>
          </a:xfrm>
        </p:grpSpPr>
        <p:cxnSp>
          <p:nvCxnSpPr>
            <p:cNvPr id="9" name="Connecteur droit 13">
              <a:extLst>
                <a:ext uri="{FF2B5EF4-FFF2-40B4-BE49-F238E27FC236}">
                  <a16:creationId xmlns:a16="http://schemas.microsoft.com/office/drawing/2014/main" id="{90B97C0C-9196-DE44-916B-2CF3B8122411}"/>
                </a:ext>
              </a:extLst>
            </p:cNvPr>
            <p:cNvCxnSpPr/>
            <p:nvPr userDrawn="1"/>
          </p:nvCxnSpPr>
          <p:spPr>
            <a:xfrm>
              <a:off x="7863688" y="3588133"/>
              <a:ext cx="2556578" cy="0"/>
            </a:xfrm>
            <a:prstGeom prst="line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14">
              <a:extLst>
                <a:ext uri="{FF2B5EF4-FFF2-40B4-BE49-F238E27FC236}">
                  <a16:creationId xmlns:a16="http://schemas.microsoft.com/office/drawing/2014/main" id="{1B882327-548E-8942-A963-9905A00DD3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63688" y="3588133"/>
              <a:ext cx="1943836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59145CA-2E09-D344-8EE4-F018873D0A8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4399" y="3169797"/>
            <a:ext cx="4263155" cy="249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9A5CCE73-92FE-1141-9A1C-47468775DC1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010400" y="3169797"/>
            <a:ext cx="4263155" cy="249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97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8 log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10">
            <a:extLst>
              <a:ext uri="{FF2B5EF4-FFF2-40B4-BE49-F238E27FC236}">
                <a16:creationId xmlns:a16="http://schemas.microsoft.com/office/drawing/2014/main" id="{45D02115-2C6E-A547-A0C8-BD712AEC49BB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5800044" y="457202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78" name="Picture Placeholder 10">
            <a:extLst>
              <a:ext uri="{FF2B5EF4-FFF2-40B4-BE49-F238E27FC236}">
                <a16:creationId xmlns:a16="http://schemas.microsoft.com/office/drawing/2014/main" id="{E1D3AE6D-D145-FE4D-965E-344B95E94DF6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7853022" y="457202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79" name="Picture Placeholder 10">
            <a:extLst>
              <a:ext uri="{FF2B5EF4-FFF2-40B4-BE49-F238E27FC236}">
                <a16:creationId xmlns:a16="http://schemas.microsoft.com/office/drawing/2014/main" id="{965B90A6-7801-6845-A6F3-5A588291BCAD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9906000" y="457200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80" name="Picture Placeholder 10">
            <a:extLst>
              <a:ext uri="{FF2B5EF4-FFF2-40B4-BE49-F238E27FC236}">
                <a16:creationId xmlns:a16="http://schemas.microsoft.com/office/drawing/2014/main" id="{EBB7E429-2543-424C-A084-A784195F7A8B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800044" y="2513581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PICTURE </a:t>
            </a:r>
          </a:p>
        </p:txBody>
      </p:sp>
      <p:sp>
        <p:nvSpPr>
          <p:cNvPr id="81" name="Picture Placeholder 10">
            <a:extLst>
              <a:ext uri="{FF2B5EF4-FFF2-40B4-BE49-F238E27FC236}">
                <a16:creationId xmlns:a16="http://schemas.microsoft.com/office/drawing/2014/main" id="{A3C83168-12C6-7C45-AB36-442EA4326998}"/>
              </a:ext>
            </a:extLst>
          </p:cNvPr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7853022" y="2515622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 b="1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82" name="Picture Placeholder 10">
            <a:extLst>
              <a:ext uri="{FF2B5EF4-FFF2-40B4-BE49-F238E27FC236}">
                <a16:creationId xmlns:a16="http://schemas.microsoft.com/office/drawing/2014/main" id="{1466F961-987B-EB44-9D76-42FE8B3C629B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9906000" y="2514602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83" name="Picture Placeholder 10">
            <a:extLst>
              <a:ext uri="{FF2B5EF4-FFF2-40B4-BE49-F238E27FC236}">
                <a16:creationId xmlns:a16="http://schemas.microsoft.com/office/drawing/2014/main" id="{A4C58B07-7A94-2E40-9786-36934E7FA9C5}"/>
              </a:ext>
            </a:extLst>
          </p:cNvPr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800044" y="4572001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84" name="Picture Placeholder 10">
            <a:extLst>
              <a:ext uri="{FF2B5EF4-FFF2-40B4-BE49-F238E27FC236}">
                <a16:creationId xmlns:a16="http://schemas.microsoft.com/office/drawing/2014/main" id="{7CA483D8-D153-3F42-9129-25530C42F688}"/>
              </a:ext>
            </a:extLst>
          </p:cNvPr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853022" y="4572001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85" name="Picture Placeholder 10">
            <a:extLst>
              <a:ext uri="{FF2B5EF4-FFF2-40B4-BE49-F238E27FC236}">
                <a16:creationId xmlns:a16="http://schemas.microsoft.com/office/drawing/2014/main" id="{BA663788-F54D-2147-9D4A-CC1425824D9C}"/>
              </a:ext>
            </a:extLst>
          </p:cNvPr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906000" y="4572001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C021269-260F-4040-AC89-ACEC24E263A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557838"/>
            <a:ext cx="4881668" cy="44619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9D887-C118-3B4A-9D95-509630998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4881668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2626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4EE00F-52B3-5E44-BF59-2D3180C01AA2}"/>
              </a:ext>
            </a:extLst>
          </p:cNvPr>
          <p:cNvSpPr/>
          <p:nvPr userDrawn="1"/>
        </p:nvSpPr>
        <p:spPr>
          <a:xfrm>
            <a:off x="0" y="0"/>
            <a:ext cx="3730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65B9F-6BF1-2D49-B803-D763EDDF2A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11" y="525780"/>
            <a:ext cx="2955281" cy="5881116"/>
          </a:xfrm>
          <a:prstGeom prst="rect">
            <a:avLst/>
          </a:prstGeom>
          <a:effectLst>
            <a:outerShdw blurRad="444500" dist="1270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908C951-434A-4DD1-AFA3-1AF87D704742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547147" y="896184"/>
            <a:ext cx="2366010" cy="5138856"/>
          </a:xfrm>
          <a:custGeom>
            <a:avLst/>
            <a:gdLst>
              <a:gd name="connsiteX0" fmla="*/ 0 w 2366010"/>
              <a:gd name="connsiteY0" fmla="*/ 244787 h 5124450"/>
              <a:gd name="connsiteX1" fmla="*/ 244787 w 2366010"/>
              <a:gd name="connsiteY1" fmla="*/ 0 h 5124450"/>
              <a:gd name="connsiteX2" fmla="*/ 2121223 w 2366010"/>
              <a:gd name="connsiteY2" fmla="*/ 0 h 5124450"/>
              <a:gd name="connsiteX3" fmla="*/ 2366010 w 2366010"/>
              <a:gd name="connsiteY3" fmla="*/ 244787 h 5124450"/>
              <a:gd name="connsiteX4" fmla="*/ 2366010 w 2366010"/>
              <a:gd name="connsiteY4" fmla="*/ 4879663 h 5124450"/>
              <a:gd name="connsiteX5" fmla="*/ 2121223 w 2366010"/>
              <a:gd name="connsiteY5" fmla="*/ 5124450 h 5124450"/>
              <a:gd name="connsiteX6" fmla="*/ 244787 w 2366010"/>
              <a:gd name="connsiteY6" fmla="*/ 5124450 h 5124450"/>
              <a:gd name="connsiteX7" fmla="*/ 0 w 2366010"/>
              <a:gd name="connsiteY7" fmla="*/ 4879663 h 5124450"/>
              <a:gd name="connsiteX8" fmla="*/ 0 w 2366010"/>
              <a:gd name="connsiteY8" fmla="*/ 244787 h 5124450"/>
              <a:gd name="connsiteX0" fmla="*/ 0 w 2366010"/>
              <a:gd name="connsiteY0" fmla="*/ 244793 h 5124456"/>
              <a:gd name="connsiteX1" fmla="*/ 244787 w 2366010"/>
              <a:gd name="connsiteY1" fmla="*/ 6 h 5124456"/>
              <a:gd name="connsiteX2" fmla="*/ 659130 w 2366010"/>
              <a:gd name="connsiteY2" fmla="*/ 186696 h 5124456"/>
              <a:gd name="connsiteX3" fmla="*/ 2121223 w 2366010"/>
              <a:gd name="connsiteY3" fmla="*/ 6 h 5124456"/>
              <a:gd name="connsiteX4" fmla="*/ 2366010 w 2366010"/>
              <a:gd name="connsiteY4" fmla="*/ 244793 h 5124456"/>
              <a:gd name="connsiteX5" fmla="*/ 2366010 w 2366010"/>
              <a:gd name="connsiteY5" fmla="*/ 4879669 h 5124456"/>
              <a:gd name="connsiteX6" fmla="*/ 2121223 w 2366010"/>
              <a:gd name="connsiteY6" fmla="*/ 5124456 h 5124456"/>
              <a:gd name="connsiteX7" fmla="*/ 244787 w 2366010"/>
              <a:gd name="connsiteY7" fmla="*/ 5124456 h 5124456"/>
              <a:gd name="connsiteX8" fmla="*/ 0 w 2366010"/>
              <a:gd name="connsiteY8" fmla="*/ 4879669 h 5124456"/>
              <a:gd name="connsiteX9" fmla="*/ 0 w 2366010"/>
              <a:gd name="connsiteY9" fmla="*/ 244793 h 5124456"/>
              <a:gd name="connsiteX0" fmla="*/ 0 w 2366010"/>
              <a:gd name="connsiteY0" fmla="*/ 244794 h 5124457"/>
              <a:gd name="connsiteX1" fmla="*/ 244787 w 2366010"/>
              <a:gd name="connsiteY1" fmla="*/ 7 h 5124457"/>
              <a:gd name="connsiteX2" fmla="*/ 659130 w 2366010"/>
              <a:gd name="connsiteY2" fmla="*/ 186697 h 5124457"/>
              <a:gd name="connsiteX3" fmla="*/ 2121223 w 2366010"/>
              <a:gd name="connsiteY3" fmla="*/ 7 h 5124457"/>
              <a:gd name="connsiteX4" fmla="*/ 2366010 w 2366010"/>
              <a:gd name="connsiteY4" fmla="*/ 244794 h 5124457"/>
              <a:gd name="connsiteX5" fmla="*/ 2366010 w 2366010"/>
              <a:gd name="connsiteY5" fmla="*/ 4879670 h 5124457"/>
              <a:gd name="connsiteX6" fmla="*/ 2121223 w 2366010"/>
              <a:gd name="connsiteY6" fmla="*/ 5124457 h 5124457"/>
              <a:gd name="connsiteX7" fmla="*/ 244787 w 2366010"/>
              <a:gd name="connsiteY7" fmla="*/ 5124457 h 5124457"/>
              <a:gd name="connsiteX8" fmla="*/ 0 w 2366010"/>
              <a:gd name="connsiteY8" fmla="*/ 4879670 h 5124457"/>
              <a:gd name="connsiteX9" fmla="*/ 0 w 2366010"/>
              <a:gd name="connsiteY9" fmla="*/ 244794 h 5124457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7353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9704 h 5139367"/>
              <a:gd name="connsiteX1" fmla="*/ 244787 w 2366010"/>
              <a:gd name="connsiteY1" fmla="*/ 14917 h 5139367"/>
              <a:gd name="connsiteX2" fmla="*/ 499110 w 2366010"/>
              <a:gd name="connsiteY2" fmla="*/ 30158 h 5139367"/>
              <a:gd name="connsiteX3" fmla="*/ 735330 w 2366010"/>
              <a:gd name="connsiteY3" fmla="*/ 201607 h 5139367"/>
              <a:gd name="connsiteX4" fmla="*/ 2121223 w 2366010"/>
              <a:gd name="connsiteY4" fmla="*/ 14917 h 5139367"/>
              <a:gd name="connsiteX5" fmla="*/ 2366010 w 2366010"/>
              <a:gd name="connsiteY5" fmla="*/ 259704 h 5139367"/>
              <a:gd name="connsiteX6" fmla="*/ 2366010 w 2366010"/>
              <a:gd name="connsiteY6" fmla="*/ 4894580 h 5139367"/>
              <a:gd name="connsiteX7" fmla="*/ 2121223 w 2366010"/>
              <a:gd name="connsiteY7" fmla="*/ 5139367 h 5139367"/>
              <a:gd name="connsiteX8" fmla="*/ 244787 w 2366010"/>
              <a:gd name="connsiteY8" fmla="*/ 5139367 h 5139367"/>
              <a:gd name="connsiteX9" fmla="*/ 0 w 2366010"/>
              <a:gd name="connsiteY9" fmla="*/ 4894580 h 5139367"/>
              <a:gd name="connsiteX10" fmla="*/ 0 w 2366010"/>
              <a:gd name="connsiteY10" fmla="*/ 259704 h 513936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5330 w 2366010"/>
              <a:gd name="connsiteY3" fmla="*/ 19723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1520 w 2366010"/>
              <a:gd name="connsiteY3" fmla="*/ 19342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3914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2771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5624 h 5135287"/>
              <a:gd name="connsiteX1" fmla="*/ 244787 w 2366010"/>
              <a:gd name="connsiteY1" fmla="*/ 10837 h 5135287"/>
              <a:gd name="connsiteX2" fmla="*/ 520700 w 2366010"/>
              <a:gd name="connsiteY2" fmla="*/ 7028 h 5135287"/>
              <a:gd name="connsiteX3" fmla="*/ 727710 w 2366010"/>
              <a:gd name="connsiteY3" fmla="*/ 193717 h 5135287"/>
              <a:gd name="connsiteX4" fmla="*/ 2121223 w 2366010"/>
              <a:gd name="connsiteY4" fmla="*/ 10837 h 5135287"/>
              <a:gd name="connsiteX5" fmla="*/ 2366010 w 2366010"/>
              <a:gd name="connsiteY5" fmla="*/ 255624 h 5135287"/>
              <a:gd name="connsiteX6" fmla="*/ 2366010 w 2366010"/>
              <a:gd name="connsiteY6" fmla="*/ 4890500 h 5135287"/>
              <a:gd name="connsiteX7" fmla="*/ 2121223 w 2366010"/>
              <a:gd name="connsiteY7" fmla="*/ 5135287 h 5135287"/>
              <a:gd name="connsiteX8" fmla="*/ 244787 w 2366010"/>
              <a:gd name="connsiteY8" fmla="*/ 5135287 h 5135287"/>
              <a:gd name="connsiteX9" fmla="*/ 0 w 2366010"/>
              <a:gd name="connsiteY9" fmla="*/ 4890500 h 5135287"/>
              <a:gd name="connsiteX10" fmla="*/ 0 w 2366010"/>
              <a:gd name="connsiteY10" fmla="*/ 255624 h 5135287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2381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58153 w 2366010"/>
              <a:gd name="connsiteY5" fmla="*/ 1375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5773 w 2366010"/>
              <a:gd name="connsiteY5" fmla="*/ 17823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73393 w 2366010"/>
              <a:gd name="connsiteY5" fmla="*/ 21125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63996 h 5143659"/>
              <a:gd name="connsiteX1" fmla="*/ 237167 w 2366010"/>
              <a:gd name="connsiteY1" fmla="*/ 16669 h 5143659"/>
              <a:gd name="connsiteX2" fmla="*/ 520700 w 2366010"/>
              <a:gd name="connsiteY2" fmla="*/ 15400 h 5143659"/>
              <a:gd name="connsiteX3" fmla="*/ 727710 w 2366010"/>
              <a:gd name="connsiteY3" fmla="*/ 202089 h 5143659"/>
              <a:gd name="connsiteX4" fmla="*/ 1364453 w 2366010"/>
              <a:gd name="connsiteY4" fmla="*/ 203362 h 5143659"/>
              <a:gd name="connsiteX5" fmla="*/ 1760693 w 2366010"/>
              <a:gd name="connsiteY5" fmla="*/ 195742 h 5143659"/>
              <a:gd name="connsiteX6" fmla="*/ 1864833 w 2366010"/>
              <a:gd name="connsiteY6" fmla="*/ 25562 h 5143659"/>
              <a:gd name="connsiteX7" fmla="*/ 2121223 w 2366010"/>
              <a:gd name="connsiteY7" fmla="*/ 19209 h 5143659"/>
              <a:gd name="connsiteX8" fmla="*/ 2366010 w 2366010"/>
              <a:gd name="connsiteY8" fmla="*/ 263996 h 5143659"/>
              <a:gd name="connsiteX9" fmla="*/ 2366010 w 2366010"/>
              <a:gd name="connsiteY9" fmla="*/ 4898872 h 5143659"/>
              <a:gd name="connsiteX10" fmla="*/ 2121223 w 2366010"/>
              <a:gd name="connsiteY10" fmla="*/ 5143659 h 5143659"/>
              <a:gd name="connsiteX11" fmla="*/ 244787 w 2366010"/>
              <a:gd name="connsiteY11" fmla="*/ 5143659 h 5143659"/>
              <a:gd name="connsiteX12" fmla="*/ 0 w 2366010"/>
              <a:gd name="connsiteY12" fmla="*/ 4898872 h 5143659"/>
              <a:gd name="connsiteX13" fmla="*/ 0 w 2366010"/>
              <a:gd name="connsiteY13" fmla="*/ 263996 h 5143659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364453 w 2366010"/>
              <a:gd name="connsiteY4" fmla="*/ 196014 h 5136311"/>
              <a:gd name="connsiteX5" fmla="*/ 1760693 w 2366010"/>
              <a:gd name="connsiteY5" fmla="*/ 188394 h 5136311"/>
              <a:gd name="connsiteX6" fmla="*/ 1864833 w 2366010"/>
              <a:gd name="connsiteY6" fmla="*/ 18214 h 5136311"/>
              <a:gd name="connsiteX7" fmla="*/ 2121223 w 2366010"/>
              <a:gd name="connsiteY7" fmla="*/ 11861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6069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60632 h 5140295"/>
              <a:gd name="connsiteX1" fmla="*/ 237167 w 2366010"/>
              <a:gd name="connsiteY1" fmla="*/ 13305 h 5140295"/>
              <a:gd name="connsiteX2" fmla="*/ 520700 w 2366010"/>
              <a:gd name="connsiteY2" fmla="*/ 12036 h 5140295"/>
              <a:gd name="connsiteX3" fmla="*/ 727710 w 2366010"/>
              <a:gd name="connsiteY3" fmla="*/ 198725 h 5140295"/>
              <a:gd name="connsiteX4" fmla="*/ 1364453 w 2366010"/>
              <a:gd name="connsiteY4" fmla="*/ 199998 h 5140295"/>
              <a:gd name="connsiteX5" fmla="*/ 1753073 w 2366010"/>
              <a:gd name="connsiteY5" fmla="*/ 192378 h 5140295"/>
              <a:gd name="connsiteX6" fmla="*/ 1857213 w 2366010"/>
              <a:gd name="connsiteY6" fmla="*/ 14578 h 5140295"/>
              <a:gd name="connsiteX7" fmla="*/ 2121223 w 2366010"/>
              <a:gd name="connsiteY7" fmla="*/ 15845 h 5140295"/>
              <a:gd name="connsiteX8" fmla="*/ 2366010 w 2366010"/>
              <a:gd name="connsiteY8" fmla="*/ 260632 h 5140295"/>
              <a:gd name="connsiteX9" fmla="*/ 2366010 w 2366010"/>
              <a:gd name="connsiteY9" fmla="*/ 4895508 h 5140295"/>
              <a:gd name="connsiteX10" fmla="*/ 2121223 w 2366010"/>
              <a:gd name="connsiteY10" fmla="*/ 5140295 h 5140295"/>
              <a:gd name="connsiteX11" fmla="*/ 244787 w 2366010"/>
              <a:gd name="connsiteY11" fmla="*/ 5140295 h 5140295"/>
              <a:gd name="connsiteX12" fmla="*/ 0 w 2366010"/>
              <a:gd name="connsiteY12" fmla="*/ 4895508 h 5140295"/>
              <a:gd name="connsiteX13" fmla="*/ 0 w 2366010"/>
              <a:gd name="connsiteY13" fmla="*/ 260632 h 5140295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364453 w 2366010"/>
              <a:gd name="connsiteY4" fmla="*/ 207009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8788 w 2366010"/>
              <a:gd name="connsiteY5" fmla="*/ 173797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32790 w 2366010"/>
              <a:gd name="connsiteY3" fmla="*/ 189664 h 5136311"/>
              <a:gd name="connsiteX4" fmla="*/ 1274918 w 2366010"/>
              <a:gd name="connsiteY4" fmla="*/ 194110 h 5136311"/>
              <a:gd name="connsiteX5" fmla="*/ 1758788 w 2366010"/>
              <a:gd name="connsiteY5" fmla="*/ 173797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6010" h="5136311">
                <a:moveTo>
                  <a:pt x="0" y="256648"/>
                </a:moveTo>
                <a:cubicBezTo>
                  <a:pt x="0" y="121456"/>
                  <a:pt x="101975" y="14401"/>
                  <a:pt x="237167" y="9321"/>
                </a:cubicBezTo>
                <a:cubicBezTo>
                  <a:pt x="333052" y="-1632"/>
                  <a:pt x="444023" y="-4013"/>
                  <a:pt x="520700" y="8052"/>
                </a:cubicBezTo>
                <a:cubicBezTo>
                  <a:pt x="570707" y="42977"/>
                  <a:pt x="486568" y="204269"/>
                  <a:pt x="732790" y="189664"/>
                </a:cubicBezTo>
                <a:cubicBezTo>
                  <a:pt x="889925" y="194321"/>
                  <a:pt x="1103918" y="196755"/>
                  <a:pt x="1274918" y="194110"/>
                </a:cubicBezTo>
                <a:cubicBezTo>
                  <a:pt x="1445918" y="191466"/>
                  <a:pt x="1661739" y="204383"/>
                  <a:pt x="1758788" y="173797"/>
                </a:cubicBezTo>
                <a:cubicBezTo>
                  <a:pt x="1855837" y="143211"/>
                  <a:pt x="1797125" y="37475"/>
                  <a:pt x="1857213" y="10594"/>
                </a:cubicBezTo>
                <a:cubicBezTo>
                  <a:pt x="1896981" y="-1049"/>
                  <a:pt x="2008907" y="688"/>
                  <a:pt x="2133923" y="4245"/>
                </a:cubicBezTo>
                <a:cubicBezTo>
                  <a:pt x="2258939" y="7802"/>
                  <a:pt x="2366010" y="121456"/>
                  <a:pt x="2366010" y="256648"/>
                </a:cubicBezTo>
                <a:lnTo>
                  <a:pt x="2366010" y="4891524"/>
                </a:lnTo>
                <a:cubicBezTo>
                  <a:pt x="2366010" y="5026716"/>
                  <a:pt x="2256415" y="5136311"/>
                  <a:pt x="2121223" y="5136311"/>
                </a:cubicBezTo>
                <a:lnTo>
                  <a:pt x="244787" y="5136311"/>
                </a:lnTo>
                <a:cubicBezTo>
                  <a:pt x="109595" y="5136311"/>
                  <a:pt x="0" y="5026716"/>
                  <a:pt x="0" y="4891524"/>
                </a:cubicBezTo>
                <a:lnTo>
                  <a:pt x="0" y="256648"/>
                </a:lnTo>
                <a:close/>
              </a:path>
            </a:pathLst>
          </a:custGeom>
          <a:solidFill>
            <a:schemeClr val="tx1"/>
          </a:solidFill>
        </p:spPr>
        <p:txBody>
          <a:bodyPr lIns="252000" tIns="612000" bIns="90000" anchor="t">
            <a:normAutofit/>
          </a:bodyPr>
          <a:lstStyle>
            <a:lvl1pPr marL="0" indent="0" algn="l">
              <a:buNone/>
              <a:defRPr lang="fr-FR" sz="2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203605E-5D0F-0A47-8156-70BCC750E7E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92952" y="1557838"/>
            <a:ext cx="5184648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89A17DF-BECD-FB48-B32C-50463D55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952" y="265176"/>
            <a:ext cx="5641848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647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 Z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86ECA9-C582-E14A-B9CB-1EAC4F388DF8}"/>
              </a:ext>
            </a:extLst>
          </p:cNvPr>
          <p:cNvSpPr/>
          <p:nvPr userDrawn="1"/>
        </p:nvSpPr>
        <p:spPr>
          <a:xfrm>
            <a:off x="0" y="0"/>
            <a:ext cx="3730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5AFEC-B582-BD42-ABD9-E3C317BA1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6"/>
          <a:stretch/>
        </p:blipFill>
        <p:spPr>
          <a:xfrm>
            <a:off x="665252" y="957581"/>
            <a:ext cx="4700829" cy="5900419"/>
          </a:xfrm>
          <a:prstGeom prst="rect">
            <a:avLst/>
          </a:prstGeom>
          <a:effectLst>
            <a:outerShdw blurRad="444500" dist="1270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908C951-434A-4DD1-AFA3-1AF87D7047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086" y="1534810"/>
            <a:ext cx="3795555" cy="5334729"/>
          </a:xfrm>
          <a:custGeom>
            <a:avLst/>
            <a:gdLst>
              <a:gd name="connsiteX0" fmla="*/ 0 w 2366010"/>
              <a:gd name="connsiteY0" fmla="*/ 244787 h 5124450"/>
              <a:gd name="connsiteX1" fmla="*/ 244787 w 2366010"/>
              <a:gd name="connsiteY1" fmla="*/ 0 h 5124450"/>
              <a:gd name="connsiteX2" fmla="*/ 2121223 w 2366010"/>
              <a:gd name="connsiteY2" fmla="*/ 0 h 5124450"/>
              <a:gd name="connsiteX3" fmla="*/ 2366010 w 2366010"/>
              <a:gd name="connsiteY3" fmla="*/ 244787 h 5124450"/>
              <a:gd name="connsiteX4" fmla="*/ 2366010 w 2366010"/>
              <a:gd name="connsiteY4" fmla="*/ 4879663 h 5124450"/>
              <a:gd name="connsiteX5" fmla="*/ 2121223 w 2366010"/>
              <a:gd name="connsiteY5" fmla="*/ 5124450 h 5124450"/>
              <a:gd name="connsiteX6" fmla="*/ 244787 w 2366010"/>
              <a:gd name="connsiteY6" fmla="*/ 5124450 h 5124450"/>
              <a:gd name="connsiteX7" fmla="*/ 0 w 2366010"/>
              <a:gd name="connsiteY7" fmla="*/ 4879663 h 5124450"/>
              <a:gd name="connsiteX8" fmla="*/ 0 w 2366010"/>
              <a:gd name="connsiteY8" fmla="*/ 244787 h 5124450"/>
              <a:gd name="connsiteX0" fmla="*/ 0 w 2366010"/>
              <a:gd name="connsiteY0" fmla="*/ 244793 h 5124456"/>
              <a:gd name="connsiteX1" fmla="*/ 244787 w 2366010"/>
              <a:gd name="connsiteY1" fmla="*/ 6 h 5124456"/>
              <a:gd name="connsiteX2" fmla="*/ 659130 w 2366010"/>
              <a:gd name="connsiteY2" fmla="*/ 186696 h 5124456"/>
              <a:gd name="connsiteX3" fmla="*/ 2121223 w 2366010"/>
              <a:gd name="connsiteY3" fmla="*/ 6 h 5124456"/>
              <a:gd name="connsiteX4" fmla="*/ 2366010 w 2366010"/>
              <a:gd name="connsiteY4" fmla="*/ 244793 h 5124456"/>
              <a:gd name="connsiteX5" fmla="*/ 2366010 w 2366010"/>
              <a:gd name="connsiteY5" fmla="*/ 4879669 h 5124456"/>
              <a:gd name="connsiteX6" fmla="*/ 2121223 w 2366010"/>
              <a:gd name="connsiteY6" fmla="*/ 5124456 h 5124456"/>
              <a:gd name="connsiteX7" fmla="*/ 244787 w 2366010"/>
              <a:gd name="connsiteY7" fmla="*/ 5124456 h 5124456"/>
              <a:gd name="connsiteX8" fmla="*/ 0 w 2366010"/>
              <a:gd name="connsiteY8" fmla="*/ 4879669 h 5124456"/>
              <a:gd name="connsiteX9" fmla="*/ 0 w 2366010"/>
              <a:gd name="connsiteY9" fmla="*/ 244793 h 5124456"/>
              <a:gd name="connsiteX0" fmla="*/ 0 w 2366010"/>
              <a:gd name="connsiteY0" fmla="*/ 244794 h 5124457"/>
              <a:gd name="connsiteX1" fmla="*/ 244787 w 2366010"/>
              <a:gd name="connsiteY1" fmla="*/ 7 h 5124457"/>
              <a:gd name="connsiteX2" fmla="*/ 659130 w 2366010"/>
              <a:gd name="connsiteY2" fmla="*/ 186697 h 5124457"/>
              <a:gd name="connsiteX3" fmla="*/ 2121223 w 2366010"/>
              <a:gd name="connsiteY3" fmla="*/ 7 h 5124457"/>
              <a:gd name="connsiteX4" fmla="*/ 2366010 w 2366010"/>
              <a:gd name="connsiteY4" fmla="*/ 244794 h 5124457"/>
              <a:gd name="connsiteX5" fmla="*/ 2366010 w 2366010"/>
              <a:gd name="connsiteY5" fmla="*/ 4879670 h 5124457"/>
              <a:gd name="connsiteX6" fmla="*/ 2121223 w 2366010"/>
              <a:gd name="connsiteY6" fmla="*/ 5124457 h 5124457"/>
              <a:gd name="connsiteX7" fmla="*/ 244787 w 2366010"/>
              <a:gd name="connsiteY7" fmla="*/ 5124457 h 5124457"/>
              <a:gd name="connsiteX8" fmla="*/ 0 w 2366010"/>
              <a:gd name="connsiteY8" fmla="*/ 4879670 h 5124457"/>
              <a:gd name="connsiteX9" fmla="*/ 0 w 2366010"/>
              <a:gd name="connsiteY9" fmla="*/ 244794 h 5124457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7353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9704 h 5139367"/>
              <a:gd name="connsiteX1" fmla="*/ 244787 w 2366010"/>
              <a:gd name="connsiteY1" fmla="*/ 14917 h 5139367"/>
              <a:gd name="connsiteX2" fmla="*/ 499110 w 2366010"/>
              <a:gd name="connsiteY2" fmla="*/ 30158 h 5139367"/>
              <a:gd name="connsiteX3" fmla="*/ 735330 w 2366010"/>
              <a:gd name="connsiteY3" fmla="*/ 201607 h 5139367"/>
              <a:gd name="connsiteX4" fmla="*/ 2121223 w 2366010"/>
              <a:gd name="connsiteY4" fmla="*/ 14917 h 5139367"/>
              <a:gd name="connsiteX5" fmla="*/ 2366010 w 2366010"/>
              <a:gd name="connsiteY5" fmla="*/ 259704 h 5139367"/>
              <a:gd name="connsiteX6" fmla="*/ 2366010 w 2366010"/>
              <a:gd name="connsiteY6" fmla="*/ 4894580 h 5139367"/>
              <a:gd name="connsiteX7" fmla="*/ 2121223 w 2366010"/>
              <a:gd name="connsiteY7" fmla="*/ 5139367 h 5139367"/>
              <a:gd name="connsiteX8" fmla="*/ 244787 w 2366010"/>
              <a:gd name="connsiteY8" fmla="*/ 5139367 h 5139367"/>
              <a:gd name="connsiteX9" fmla="*/ 0 w 2366010"/>
              <a:gd name="connsiteY9" fmla="*/ 4894580 h 5139367"/>
              <a:gd name="connsiteX10" fmla="*/ 0 w 2366010"/>
              <a:gd name="connsiteY10" fmla="*/ 259704 h 513936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5330 w 2366010"/>
              <a:gd name="connsiteY3" fmla="*/ 19723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1520 w 2366010"/>
              <a:gd name="connsiteY3" fmla="*/ 19342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3914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2771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5624 h 5135287"/>
              <a:gd name="connsiteX1" fmla="*/ 244787 w 2366010"/>
              <a:gd name="connsiteY1" fmla="*/ 10837 h 5135287"/>
              <a:gd name="connsiteX2" fmla="*/ 520700 w 2366010"/>
              <a:gd name="connsiteY2" fmla="*/ 7028 h 5135287"/>
              <a:gd name="connsiteX3" fmla="*/ 727710 w 2366010"/>
              <a:gd name="connsiteY3" fmla="*/ 193717 h 5135287"/>
              <a:gd name="connsiteX4" fmla="*/ 2121223 w 2366010"/>
              <a:gd name="connsiteY4" fmla="*/ 10837 h 5135287"/>
              <a:gd name="connsiteX5" fmla="*/ 2366010 w 2366010"/>
              <a:gd name="connsiteY5" fmla="*/ 255624 h 5135287"/>
              <a:gd name="connsiteX6" fmla="*/ 2366010 w 2366010"/>
              <a:gd name="connsiteY6" fmla="*/ 4890500 h 5135287"/>
              <a:gd name="connsiteX7" fmla="*/ 2121223 w 2366010"/>
              <a:gd name="connsiteY7" fmla="*/ 5135287 h 5135287"/>
              <a:gd name="connsiteX8" fmla="*/ 244787 w 2366010"/>
              <a:gd name="connsiteY8" fmla="*/ 5135287 h 5135287"/>
              <a:gd name="connsiteX9" fmla="*/ 0 w 2366010"/>
              <a:gd name="connsiteY9" fmla="*/ 4890500 h 5135287"/>
              <a:gd name="connsiteX10" fmla="*/ 0 w 2366010"/>
              <a:gd name="connsiteY10" fmla="*/ 255624 h 5135287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2381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58153 w 2366010"/>
              <a:gd name="connsiteY5" fmla="*/ 1375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5773 w 2366010"/>
              <a:gd name="connsiteY5" fmla="*/ 17823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73393 w 2366010"/>
              <a:gd name="connsiteY5" fmla="*/ 21125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63996 h 5143659"/>
              <a:gd name="connsiteX1" fmla="*/ 237167 w 2366010"/>
              <a:gd name="connsiteY1" fmla="*/ 16669 h 5143659"/>
              <a:gd name="connsiteX2" fmla="*/ 520700 w 2366010"/>
              <a:gd name="connsiteY2" fmla="*/ 15400 h 5143659"/>
              <a:gd name="connsiteX3" fmla="*/ 727710 w 2366010"/>
              <a:gd name="connsiteY3" fmla="*/ 202089 h 5143659"/>
              <a:gd name="connsiteX4" fmla="*/ 1364453 w 2366010"/>
              <a:gd name="connsiteY4" fmla="*/ 203362 h 5143659"/>
              <a:gd name="connsiteX5" fmla="*/ 1760693 w 2366010"/>
              <a:gd name="connsiteY5" fmla="*/ 195742 h 5143659"/>
              <a:gd name="connsiteX6" fmla="*/ 1864833 w 2366010"/>
              <a:gd name="connsiteY6" fmla="*/ 25562 h 5143659"/>
              <a:gd name="connsiteX7" fmla="*/ 2121223 w 2366010"/>
              <a:gd name="connsiteY7" fmla="*/ 19209 h 5143659"/>
              <a:gd name="connsiteX8" fmla="*/ 2366010 w 2366010"/>
              <a:gd name="connsiteY8" fmla="*/ 263996 h 5143659"/>
              <a:gd name="connsiteX9" fmla="*/ 2366010 w 2366010"/>
              <a:gd name="connsiteY9" fmla="*/ 4898872 h 5143659"/>
              <a:gd name="connsiteX10" fmla="*/ 2121223 w 2366010"/>
              <a:gd name="connsiteY10" fmla="*/ 5143659 h 5143659"/>
              <a:gd name="connsiteX11" fmla="*/ 244787 w 2366010"/>
              <a:gd name="connsiteY11" fmla="*/ 5143659 h 5143659"/>
              <a:gd name="connsiteX12" fmla="*/ 0 w 2366010"/>
              <a:gd name="connsiteY12" fmla="*/ 4898872 h 5143659"/>
              <a:gd name="connsiteX13" fmla="*/ 0 w 2366010"/>
              <a:gd name="connsiteY13" fmla="*/ 263996 h 5143659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364453 w 2366010"/>
              <a:gd name="connsiteY4" fmla="*/ 196014 h 5136311"/>
              <a:gd name="connsiteX5" fmla="*/ 1760693 w 2366010"/>
              <a:gd name="connsiteY5" fmla="*/ 188394 h 5136311"/>
              <a:gd name="connsiteX6" fmla="*/ 1864833 w 2366010"/>
              <a:gd name="connsiteY6" fmla="*/ 18214 h 5136311"/>
              <a:gd name="connsiteX7" fmla="*/ 2121223 w 2366010"/>
              <a:gd name="connsiteY7" fmla="*/ 11861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6069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60632 h 5140295"/>
              <a:gd name="connsiteX1" fmla="*/ 237167 w 2366010"/>
              <a:gd name="connsiteY1" fmla="*/ 13305 h 5140295"/>
              <a:gd name="connsiteX2" fmla="*/ 520700 w 2366010"/>
              <a:gd name="connsiteY2" fmla="*/ 12036 h 5140295"/>
              <a:gd name="connsiteX3" fmla="*/ 727710 w 2366010"/>
              <a:gd name="connsiteY3" fmla="*/ 198725 h 5140295"/>
              <a:gd name="connsiteX4" fmla="*/ 1364453 w 2366010"/>
              <a:gd name="connsiteY4" fmla="*/ 199998 h 5140295"/>
              <a:gd name="connsiteX5" fmla="*/ 1753073 w 2366010"/>
              <a:gd name="connsiteY5" fmla="*/ 192378 h 5140295"/>
              <a:gd name="connsiteX6" fmla="*/ 1857213 w 2366010"/>
              <a:gd name="connsiteY6" fmla="*/ 14578 h 5140295"/>
              <a:gd name="connsiteX7" fmla="*/ 2121223 w 2366010"/>
              <a:gd name="connsiteY7" fmla="*/ 15845 h 5140295"/>
              <a:gd name="connsiteX8" fmla="*/ 2366010 w 2366010"/>
              <a:gd name="connsiteY8" fmla="*/ 260632 h 5140295"/>
              <a:gd name="connsiteX9" fmla="*/ 2366010 w 2366010"/>
              <a:gd name="connsiteY9" fmla="*/ 4895508 h 5140295"/>
              <a:gd name="connsiteX10" fmla="*/ 2121223 w 2366010"/>
              <a:gd name="connsiteY10" fmla="*/ 5140295 h 5140295"/>
              <a:gd name="connsiteX11" fmla="*/ 244787 w 2366010"/>
              <a:gd name="connsiteY11" fmla="*/ 5140295 h 5140295"/>
              <a:gd name="connsiteX12" fmla="*/ 0 w 2366010"/>
              <a:gd name="connsiteY12" fmla="*/ 4895508 h 5140295"/>
              <a:gd name="connsiteX13" fmla="*/ 0 w 2366010"/>
              <a:gd name="connsiteY13" fmla="*/ 260632 h 5140295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364453 w 2366010"/>
              <a:gd name="connsiteY4" fmla="*/ 207009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8788 w 2366010"/>
              <a:gd name="connsiteY5" fmla="*/ 173797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32790 w 2366010"/>
              <a:gd name="connsiteY3" fmla="*/ 189664 h 5136311"/>
              <a:gd name="connsiteX4" fmla="*/ 1274918 w 2366010"/>
              <a:gd name="connsiteY4" fmla="*/ 194110 h 5136311"/>
              <a:gd name="connsiteX5" fmla="*/ 1758788 w 2366010"/>
              <a:gd name="connsiteY5" fmla="*/ 173797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18234 w 2384244"/>
              <a:gd name="connsiteY0" fmla="*/ 256648 h 5136311"/>
              <a:gd name="connsiteX1" fmla="*/ 255401 w 2384244"/>
              <a:gd name="connsiteY1" fmla="*/ 9321 h 5136311"/>
              <a:gd name="connsiteX2" fmla="*/ 538934 w 2384244"/>
              <a:gd name="connsiteY2" fmla="*/ 8052 h 5136311"/>
              <a:gd name="connsiteX3" fmla="*/ 751024 w 2384244"/>
              <a:gd name="connsiteY3" fmla="*/ 189664 h 5136311"/>
              <a:gd name="connsiteX4" fmla="*/ 1293152 w 2384244"/>
              <a:gd name="connsiteY4" fmla="*/ 194110 h 5136311"/>
              <a:gd name="connsiteX5" fmla="*/ 1777022 w 2384244"/>
              <a:gd name="connsiteY5" fmla="*/ 173797 h 5136311"/>
              <a:gd name="connsiteX6" fmla="*/ 1875447 w 2384244"/>
              <a:gd name="connsiteY6" fmla="*/ 10594 h 5136311"/>
              <a:gd name="connsiteX7" fmla="*/ 2152157 w 2384244"/>
              <a:gd name="connsiteY7" fmla="*/ 4245 h 5136311"/>
              <a:gd name="connsiteX8" fmla="*/ 2384244 w 2384244"/>
              <a:gd name="connsiteY8" fmla="*/ 256648 h 5136311"/>
              <a:gd name="connsiteX9" fmla="*/ 2384244 w 2384244"/>
              <a:gd name="connsiteY9" fmla="*/ 4891524 h 5136311"/>
              <a:gd name="connsiteX10" fmla="*/ 2139457 w 2384244"/>
              <a:gd name="connsiteY10" fmla="*/ 5136311 h 5136311"/>
              <a:gd name="connsiteX11" fmla="*/ 263021 w 2384244"/>
              <a:gd name="connsiteY11" fmla="*/ 5136311 h 5136311"/>
              <a:gd name="connsiteX12" fmla="*/ 18234 w 2384244"/>
              <a:gd name="connsiteY12" fmla="*/ 4891524 h 5136311"/>
              <a:gd name="connsiteX13" fmla="*/ 0 w 2384244"/>
              <a:gd name="connsiteY13" fmla="*/ 3346754 h 5136311"/>
              <a:gd name="connsiteX14" fmla="*/ 18234 w 2384244"/>
              <a:gd name="connsiteY14" fmla="*/ 256648 h 5136311"/>
              <a:gd name="connsiteX0" fmla="*/ 18234 w 2384244"/>
              <a:gd name="connsiteY0" fmla="*/ 334285 h 5213948"/>
              <a:gd name="connsiteX1" fmla="*/ 255401 w 2384244"/>
              <a:gd name="connsiteY1" fmla="*/ 86958 h 5213948"/>
              <a:gd name="connsiteX2" fmla="*/ 538934 w 2384244"/>
              <a:gd name="connsiteY2" fmla="*/ 85689 h 5213948"/>
              <a:gd name="connsiteX3" fmla="*/ 751024 w 2384244"/>
              <a:gd name="connsiteY3" fmla="*/ 267301 h 5213948"/>
              <a:gd name="connsiteX4" fmla="*/ 1293152 w 2384244"/>
              <a:gd name="connsiteY4" fmla="*/ 271747 h 5213948"/>
              <a:gd name="connsiteX5" fmla="*/ 1777022 w 2384244"/>
              <a:gd name="connsiteY5" fmla="*/ 251434 h 5213948"/>
              <a:gd name="connsiteX6" fmla="*/ 1875447 w 2384244"/>
              <a:gd name="connsiteY6" fmla="*/ 88231 h 5213948"/>
              <a:gd name="connsiteX7" fmla="*/ 2152157 w 2384244"/>
              <a:gd name="connsiteY7" fmla="*/ 81882 h 5213948"/>
              <a:gd name="connsiteX8" fmla="*/ 2384244 w 2384244"/>
              <a:gd name="connsiteY8" fmla="*/ 334285 h 5213948"/>
              <a:gd name="connsiteX9" fmla="*/ 2379641 w 2384244"/>
              <a:gd name="connsiteY9" fmla="*/ 3424391 h 5213948"/>
              <a:gd name="connsiteX10" fmla="*/ 2384244 w 2384244"/>
              <a:gd name="connsiteY10" fmla="*/ 4969161 h 5213948"/>
              <a:gd name="connsiteX11" fmla="*/ 2139457 w 2384244"/>
              <a:gd name="connsiteY11" fmla="*/ 5213948 h 5213948"/>
              <a:gd name="connsiteX12" fmla="*/ 263021 w 2384244"/>
              <a:gd name="connsiteY12" fmla="*/ 5213948 h 5213948"/>
              <a:gd name="connsiteX13" fmla="*/ 18234 w 2384244"/>
              <a:gd name="connsiteY13" fmla="*/ 4969161 h 5213948"/>
              <a:gd name="connsiteX14" fmla="*/ 0 w 2384244"/>
              <a:gd name="connsiteY14" fmla="*/ 3424391 h 5213948"/>
              <a:gd name="connsiteX15" fmla="*/ 18234 w 2384244"/>
              <a:gd name="connsiteY15" fmla="*/ 334285 h 5213948"/>
              <a:gd name="connsiteX0" fmla="*/ 18234 w 2384244"/>
              <a:gd name="connsiteY0" fmla="*/ 256648 h 5136311"/>
              <a:gd name="connsiteX1" fmla="*/ 255401 w 2384244"/>
              <a:gd name="connsiteY1" fmla="*/ 9321 h 5136311"/>
              <a:gd name="connsiteX2" fmla="*/ 538934 w 2384244"/>
              <a:gd name="connsiteY2" fmla="*/ 8052 h 5136311"/>
              <a:gd name="connsiteX3" fmla="*/ 751024 w 2384244"/>
              <a:gd name="connsiteY3" fmla="*/ 189664 h 5136311"/>
              <a:gd name="connsiteX4" fmla="*/ 1293152 w 2384244"/>
              <a:gd name="connsiteY4" fmla="*/ 194110 h 5136311"/>
              <a:gd name="connsiteX5" fmla="*/ 1777022 w 2384244"/>
              <a:gd name="connsiteY5" fmla="*/ 173797 h 5136311"/>
              <a:gd name="connsiteX6" fmla="*/ 1875447 w 2384244"/>
              <a:gd name="connsiteY6" fmla="*/ 10594 h 5136311"/>
              <a:gd name="connsiteX7" fmla="*/ 2152157 w 2384244"/>
              <a:gd name="connsiteY7" fmla="*/ 4245 h 5136311"/>
              <a:gd name="connsiteX8" fmla="*/ 2384244 w 2384244"/>
              <a:gd name="connsiteY8" fmla="*/ 256648 h 5136311"/>
              <a:gd name="connsiteX9" fmla="*/ 2379641 w 2384244"/>
              <a:gd name="connsiteY9" fmla="*/ 3346754 h 5136311"/>
              <a:gd name="connsiteX10" fmla="*/ 2384244 w 2384244"/>
              <a:gd name="connsiteY10" fmla="*/ 4891524 h 5136311"/>
              <a:gd name="connsiteX11" fmla="*/ 2139457 w 2384244"/>
              <a:gd name="connsiteY11" fmla="*/ 5136311 h 5136311"/>
              <a:gd name="connsiteX12" fmla="*/ 263021 w 2384244"/>
              <a:gd name="connsiteY12" fmla="*/ 5136311 h 5136311"/>
              <a:gd name="connsiteX13" fmla="*/ 18234 w 2384244"/>
              <a:gd name="connsiteY13" fmla="*/ 4891524 h 5136311"/>
              <a:gd name="connsiteX14" fmla="*/ 0 w 2384244"/>
              <a:gd name="connsiteY14" fmla="*/ 3346754 h 5136311"/>
              <a:gd name="connsiteX15" fmla="*/ 18234 w 2384244"/>
              <a:gd name="connsiteY15" fmla="*/ 256648 h 5136311"/>
              <a:gd name="connsiteX0" fmla="*/ 18234 w 2384244"/>
              <a:gd name="connsiteY0" fmla="*/ 256648 h 5136311"/>
              <a:gd name="connsiteX1" fmla="*/ 255401 w 2384244"/>
              <a:gd name="connsiteY1" fmla="*/ 9321 h 5136311"/>
              <a:gd name="connsiteX2" fmla="*/ 538934 w 2384244"/>
              <a:gd name="connsiteY2" fmla="*/ 8052 h 5136311"/>
              <a:gd name="connsiteX3" fmla="*/ 751024 w 2384244"/>
              <a:gd name="connsiteY3" fmla="*/ 189664 h 5136311"/>
              <a:gd name="connsiteX4" fmla="*/ 1293152 w 2384244"/>
              <a:gd name="connsiteY4" fmla="*/ 194110 h 5136311"/>
              <a:gd name="connsiteX5" fmla="*/ 1777022 w 2384244"/>
              <a:gd name="connsiteY5" fmla="*/ 173797 h 5136311"/>
              <a:gd name="connsiteX6" fmla="*/ 1875447 w 2384244"/>
              <a:gd name="connsiteY6" fmla="*/ 10594 h 5136311"/>
              <a:gd name="connsiteX7" fmla="*/ 2152157 w 2384244"/>
              <a:gd name="connsiteY7" fmla="*/ 4245 h 5136311"/>
              <a:gd name="connsiteX8" fmla="*/ 2384244 w 2384244"/>
              <a:gd name="connsiteY8" fmla="*/ 256648 h 5136311"/>
              <a:gd name="connsiteX9" fmla="*/ 2379641 w 2384244"/>
              <a:gd name="connsiteY9" fmla="*/ 3346754 h 5136311"/>
              <a:gd name="connsiteX10" fmla="*/ 2384244 w 2384244"/>
              <a:gd name="connsiteY10" fmla="*/ 4891524 h 5136311"/>
              <a:gd name="connsiteX11" fmla="*/ 2139457 w 2384244"/>
              <a:gd name="connsiteY11" fmla="*/ 5136311 h 5136311"/>
              <a:gd name="connsiteX12" fmla="*/ 263021 w 2384244"/>
              <a:gd name="connsiteY12" fmla="*/ 5136311 h 5136311"/>
              <a:gd name="connsiteX13" fmla="*/ 18234 w 2384244"/>
              <a:gd name="connsiteY13" fmla="*/ 4891524 h 5136311"/>
              <a:gd name="connsiteX14" fmla="*/ 0 w 2384244"/>
              <a:gd name="connsiteY14" fmla="*/ 3346754 h 5136311"/>
              <a:gd name="connsiteX15" fmla="*/ 18234 w 2384244"/>
              <a:gd name="connsiteY15" fmla="*/ 256648 h 5136311"/>
              <a:gd name="connsiteX0" fmla="*/ 18234 w 2384244"/>
              <a:gd name="connsiteY0" fmla="*/ 256648 h 5136311"/>
              <a:gd name="connsiteX1" fmla="*/ 255401 w 2384244"/>
              <a:gd name="connsiteY1" fmla="*/ 9321 h 5136311"/>
              <a:gd name="connsiteX2" fmla="*/ 538934 w 2384244"/>
              <a:gd name="connsiteY2" fmla="*/ 8052 h 5136311"/>
              <a:gd name="connsiteX3" fmla="*/ 751024 w 2384244"/>
              <a:gd name="connsiteY3" fmla="*/ 189664 h 5136311"/>
              <a:gd name="connsiteX4" fmla="*/ 1293152 w 2384244"/>
              <a:gd name="connsiteY4" fmla="*/ 194110 h 5136311"/>
              <a:gd name="connsiteX5" fmla="*/ 1777022 w 2384244"/>
              <a:gd name="connsiteY5" fmla="*/ 173797 h 5136311"/>
              <a:gd name="connsiteX6" fmla="*/ 1875447 w 2384244"/>
              <a:gd name="connsiteY6" fmla="*/ 10594 h 5136311"/>
              <a:gd name="connsiteX7" fmla="*/ 2152157 w 2384244"/>
              <a:gd name="connsiteY7" fmla="*/ 4245 h 5136311"/>
              <a:gd name="connsiteX8" fmla="*/ 2384244 w 2384244"/>
              <a:gd name="connsiteY8" fmla="*/ 256648 h 5136311"/>
              <a:gd name="connsiteX9" fmla="*/ 2379641 w 2384244"/>
              <a:gd name="connsiteY9" fmla="*/ 3346754 h 5136311"/>
              <a:gd name="connsiteX10" fmla="*/ 2384244 w 2384244"/>
              <a:gd name="connsiteY10" fmla="*/ 4891524 h 5136311"/>
              <a:gd name="connsiteX11" fmla="*/ 2139457 w 2384244"/>
              <a:gd name="connsiteY11" fmla="*/ 5136311 h 5136311"/>
              <a:gd name="connsiteX12" fmla="*/ 263021 w 2384244"/>
              <a:gd name="connsiteY12" fmla="*/ 5136311 h 5136311"/>
              <a:gd name="connsiteX13" fmla="*/ 18234 w 2384244"/>
              <a:gd name="connsiteY13" fmla="*/ 4891524 h 5136311"/>
              <a:gd name="connsiteX14" fmla="*/ 0 w 2384244"/>
              <a:gd name="connsiteY14" fmla="*/ 3346754 h 5136311"/>
              <a:gd name="connsiteX15" fmla="*/ 18234 w 2384244"/>
              <a:gd name="connsiteY15" fmla="*/ 256648 h 5136311"/>
              <a:gd name="connsiteX0" fmla="*/ 18234 w 2384244"/>
              <a:gd name="connsiteY0" fmla="*/ 256648 h 5136311"/>
              <a:gd name="connsiteX1" fmla="*/ 255401 w 2384244"/>
              <a:gd name="connsiteY1" fmla="*/ 9321 h 5136311"/>
              <a:gd name="connsiteX2" fmla="*/ 538934 w 2384244"/>
              <a:gd name="connsiteY2" fmla="*/ 8052 h 5136311"/>
              <a:gd name="connsiteX3" fmla="*/ 751024 w 2384244"/>
              <a:gd name="connsiteY3" fmla="*/ 189664 h 5136311"/>
              <a:gd name="connsiteX4" fmla="*/ 1293152 w 2384244"/>
              <a:gd name="connsiteY4" fmla="*/ 194110 h 5136311"/>
              <a:gd name="connsiteX5" fmla="*/ 1777022 w 2384244"/>
              <a:gd name="connsiteY5" fmla="*/ 173797 h 5136311"/>
              <a:gd name="connsiteX6" fmla="*/ 1875447 w 2384244"/>
              <a:gd name="connsiteY6" fmla="*/ 10594 h 5136311"/>
              <a:gd name="connsiteX7" fmla="*/ 2152157 w 2384244"/>
              <a:gd name="connsiteY7" fmla="*/ 4245 h 5136311"/>
              <a:gd name="connsiteX8" fmla="*/ 2384244 w 2384244"/>
              <a:gd name="connsiteY8" fmla="*/ 256648 h 5136311"/>
              <a:gd name="connsiteX9" fmla="*/ 2379641 w 2384244"/>
              <a:gd name="connsiteY9" fmla="*/ 3346754 h 5136311"/>
              <a:gd name="connsiteX10" fmla="*/ 2384244 w 2384244"/>
              <a:gd name="connsiteY10" fmla="*/ 4891524 h 5136311"/>
              <a:gd name="connsiteX11" fmla="*/ 2139457 w 2384244"/>
              <a:gd name="connsiteY11" fmla="*/ 5136311 h 5136311"/>
              <a:gd name="connsiteX12" fmla="*/ 263021 w 2384244"/>
              <a:gd name="connsiteY12" fmla="*/ 5136311 h 5136311"/>
              <a:gd name="connsiteX13" fmla="*/ 0 w 2384244"/>
              <a:gd name="connsiteY13" fmla="*/ 3346754 h 5136311"/>
              <a:gd name="connsiteX14" fmla="*/ 18234 w 2384244"/>
              <a:gd name="connsiteY14" fmla="*/ 256648 h 5136311"/>
              <a:gd name="connsiteX0" fmla="*/ 18234 w 2384244"/>
              <a:gd name="connsiteY0" fmla="*/ 256648 h 5136311"/>
              <a:gd name="connsiteX1" fmla="*/ 255401 w 2384244"/>
              <a:gd name="connsiteY1" fmla="*/ 9321 h 5136311"/>
              <a:gd name="connsiteX2" fmla="*/ 538934 w 2384244"/>
              <a:gd name="connsiteY2" fmla="*/ 8052 h 5136311"/>
              <a:gd name="connsiteX3" fmla="*/ 751024 w 2384244"/>
              <a:gd name="connsiteY3" fmla="*/ 189664 h 5136311"/>
              <a:gd name="connsiteX4" fmla="*/ 1293152 w 2384244"/>
              <a:gd name="connsiteY4" fmla="*/ 194110 h 5136311"/>
              <a:gd name="connsiteX5" fmla="*/ 1777022 w 2384244"/>
              <a:gd name="connsiteY5" fmla="*/ 173797 h 5136311"/>
              <a:gd name="connsiteX6" fmla="*/ 1875447 w 2384244"/>
              <a:gd name="connsiteY6" fmla="*/ 10594 h 5136311"/>
              <a:gd name="connsiteX7" fmla="*/ 2152157 w 2384244"/>
              <a:gd name="connsiteY7" fmla="*/ 4245 h 5136311"/>
              <a:gd name="connsiteX8" fmla="*/ 2384244 w 2384244"/>
              <a:gd name="connsiteY8" fmla="*/ 256648 h 5136311"/>
              <a:gd name="connsiteX9" fmla="*/ 2379641 w 2384244"/>
              <a:gd name="connsiteY9" fmla="*/ 3346754 h 5136311"/>
              <a:gd name="connsiteX10" fmla="*/ 2384244 w 2384244"/>
              <a:gd name="connsiteY10" fmla="*/ 4891524 h 5136311"/>
              <a:gd name="connsiteX11" fmla="*/ 2139457 w 2384244"/>
              <a:gd name="connsiteY11" fmla="*/ 5136311 h 5136311"/>
              <a:gd name="connsiteX12" fmla="*/ 0 w 2384244"/>
              <a:gd name="connsiteY12" fmla="*/ 3346754 h 5136311"/>
              <a:gd name="connsiteX13" fmla="*/ 18234 w 2384244"/>
              <a:gd name="connsiteY13" fmla="*/ 256648 h 5136311"/>
              <a:gd name="connsiteX0" fmla="*/ 18234 w 2384244"/>
              <a:gd name="connsiteY0" fmla="*/ 256648 h 4891524"/>
              <a:gd name="connsiteX1" fmla="*/ 255401 w 2384244"/>
              <a:gd name="connsiteY1" fmla="*/ 9321 h 4891524"/>
              <a:gd name="connsiteX2" fmla="*/ 538934 w 2384244"/>
              <a:gd name="connsiteY2" fmla="*/ 8052 h 4891524"/>
              <a:gd name="connsiteX3" fmla="*/ 751024 w 2384244"/>
              <a:gd name="connsiteY3" fmla="*/ 189664 h 4891524"/>
              <a:gd name="connsiteX4" fmla="*/ 1293152 w 2384244"/>
              <a:gd name="connsiteY4" fmla="*/ 194110 h 4891524"/>
              <a:gd name="connsiteX5" fmla="*/ 1777022 w 2384244"/>
              <a:gd name="connsiteY5" fmla="*/ 173797 h 4891524"/>
              <a:gd name="connsiteX6" fmla="*/ 1875447 w 2384244"/>
              <a:gd name="connsiteY6" fmla="*/ 10594 h 4891524"/>
              <a:gd name="connsiteX7" fmla="*/ 2152157 w 2384244"/>
              <a:gd name="connsiteY7" fmla="*/ 4245 h 4891524"/>
              <a:gd name="connsiteX8" fmla="*/ 2384244 w 2384244"/>
              <a:gd name="connsiteY8" fmla="*/ 256648 h 4891524"/>
              <a:gd name="connsiteX9" fmla="*/ 2379641 w 2384244"/>
              <a:gd name="connsiteY9" fmla="*/ 3346754 h 4891524"/>
              <a:gd name="connsiteX10" fmla="*/ 2384244 w 2384244"/>
              <a:gd name="connsiteY10" fmla="*/ 4891524 h 4891524"/>
              <a:gd name="connsiteX11" fmla="*/ 0 w 2384244"/>
              <a:gd name="connsiteY11" fmla="*/ 3346754 h 4891524"/>
              <a:gd name="connsiteX12" fmla="*/ 18234 w 2384244"/>
              <a:gd name="connsiteY12" fmla="*/ 256648 h 4891524"/>
              <a:gd name="connsiteX0" fmla="*/ 18234 w 2384244"/>
              <a:gd name="connsiteY0" fmla="*/ 256648 h 3733017"/>
              <a:gd name="connsiteX1" fmla="*/ 255401 w 2384244"/>
              <a:gd name="connsiteY1" fmla="*/ 9321 h 3733017"/>
              <a:gd name="connsiteX2" fmla="*/ 538934 w 2384244"/>
              <a:gd name="connsiteY2" fmla="*/ 8052 h 3733017"/>
              <a:gd name="connsiteX3" fmla="*/ 751024 w 2384244"/>
              <a:gd name="connsiteY3" fmla="*/ 189664 h 3733017"/>
              <a:gd name="connsiteX4" fmla="*/ 1293152 w 2384244"/>
              <a:gd name="connsiteY4" fmla="*/ 194110 h 3733017"/>
              <a:gd name="connsiteX5" fmla="*/ 1777022 w 2384244"/>
              <a:gd name="connsiteY5" fmla="*/ 173797 h 3733017"/>
              <a:gd name="connsiteX6" fmla="*/ 1875447 w 2384244"/>
              <a:gd name="connsiteY6" fmla="*/ 10594 h 3733017"/>
              <a:gd name="connsiteX7" fmla="*/ 2152157 w 2384244"/>
              <a:gd name="connsiteY7" fmla="*/ 4245 h 3733017"/>
              <a:gd name="connsiteX8" fmla="*/ 2384244 w 2384244"/>
              <a:gd name="connsiteY8" fmla="*/ 256648 h 3733017"/>
              <a:gd name="connsiteX9" fmla="*/ 2379641 w 2384244"/>
              <a:gd name="connsiteY9" fmla="*/ 3346754 h 3733017"/>
              <a:gd name="connsiteX10" fmla="*/ 0 w 2384244"/>
              <a:gd name="connsiteY10" fmla="*/ 3346754 h 3733017"/>
              <a:gd name="connsiteX11" fmla="*/ 18234 w 2384244"/>
              <a:gd name="connsiteY11" fmla="*/ 256648 h 3733017"/>
              <a:gd name="connsiteX0" fmla="*/ 18234 w 2384244"/>
              <a:gd name="connsiteY0" fmla="*/ 256648 h 3576698"/>
              <a:gd name="connsiteX1" fmla="*/ 255401 w 2384244"/>
              <a:gd name="connsiteY1" fmla="*/ 9321 h 3576698"/>
              <a:gd name="connsiteX2" fmla="*/ 538934 w 2384244"/>
              <a:gd name="connsiteY2" fmla="*/ 8052 h 3576698"/>
              <a:gd name="connsiteX3" fmla="*/ 751024 w 2384244"/>
              <a:gd name="connsiteY3" fmla="*/ 189664 h 3576698"/>
              <a:gd name="connsiteX4" fmla="*/ 1293152 w 2384244"/>
              <a:gd name="connsiteY4" fmla="*/ 194110 h 3576698"/>
              <a:gd name="connsiteX5" fmla="*/ 1777022 w 2384244"/>
              <a:gd name="connsiteY5" fmla="*/ 173797 h 3576698"/>
              <a:gd name="connsiteX6" fmla="*/ 1875447 w 2384244"/>
              <a:gd name="connsiteY6" fmla="*/ 10594 h 3576698"/>
              <a:gd name="connsiteX7" fmla="*/ 2152157 w 2384244"/>
              <a:gd name="connsiteY7" fmla="*/ 4245 h 3576698"/>
              <a:gd name="connsiteX8" fmla="*/ 2384244 w 2384244"/>
              <a:gd name="connsiteY8" fmla="*/ 256648 h 3576698"/>
              <a:gd name="connsiteX9" fmla="*/ 2379641 w 2384244"/>
              <a:gd name="connsiteY9" fmla="*/ 3346754 h 3576698"/>
              <a:gd name="connsiteX10" fmla="*/ 0 w 2384244"/>
              <a:gd name="connsiteY10" fmla="*/ 3346754 h 3576698"/>
              <a:gd name="connsiteX11" fmla="*/ 18234 w 2384244"/>
              <a:gd name="connsiteY11" fmla="*/ 256648 h 3576698"/>
              <a:gd name="connsiteX0" fmla="*/ 18234 w 2384244"/>
              <a:gd name="connsiteY0" fmla="*/ 256648 h 3366131"/>
              <a:gd name="connsiteX1" fmla="*/ 255401 w 2384244"/>
              <a:gd name="connsiteY1" fmla="*/ 9321 h 3366131"/>
              <a:gd name="connsiteX2" fmla="*/ 538934 w 2384244"/>
              <a:gd name="connsiteY2" fmla="*/ 8052 h 3366131"/>
              <a:gd name="connsiteX3" fmla="*/ 751024 w 2384244"/>
              <a:gd name="connsiteY3" fmla="*/ 189664 h 3366131"/>
              <a:gd name="connsiteX4" fmla="*/ 1293152 w 2384244"/>
              <a:gd name="connsiteY4" fmla="*/ 194110 h 3366131"/>
              <a:gd name="connsiteX5" fmla="*/ 1777022 w 2384244"/>
              <a:gd name="connsiteY5" fmla="*/ 173797 h 3366131"/>
              <a:gd name="connsiteX6" fmla="*/ 1875447 w 2384244"/>
              <a:gd name="connsiteY6" fmla="*/ 10594 h 3366131"/>
              <a:gd name="connsiteX7" fmla="*/ 2152157 w 2384244"/>
              <a:gd name="connsiteY7" fmla="*/ 4245 h 3366131"/>
              <a:gd name="connsiteX8" fmla="*/ 2384244 w 2384244"/>
              <a:gd name="connsiteY8" fmla="*/ 256648 h 3366131"/>
              <a:gd name="connsiteX9" fmla="*/ 2379641 w 2384244"/>
              <a:gd name="connsiteY9" fmla="*/ 3346754 h 3366131"/>
              <a:gd name="connsiteX10" fmla="*/ 0 w 2384244"/>
              <a:gd name="connsiteY10" fmla="*/ 3346754 h 3366131"/>
              <a:gd name="connsiteX11" fmla="*/ 18234 w 2384244"/>
              <a:gd name="connsiteY11" fmla="*/ 256648 h 3366131"/>
              <a:gd name="connsiteX0" fmla="*/ 18234 w 2384244"/>
              <a:gd name="connsiteY0" fmla="*/ 256648 h 3366131"/>
              <a:gd name="connsiteX1" fmla="*/ 255401 w 2384244"/>
              <a:gd name="connsiteY1" fmla="*/ 9321 h 3366131"/>
              <a:gd name="connsiteX2" fmla="*/ 538934 w 2384244"/>
              <a:gd name="connsiteY2" fmla="*/ 8052 h 3366131"/>
              <a:gd name="connsiteX3" fmla="*/ 751024 w 2384244"/>
              <a:gd name="connsiteY3" fmla="*/ 189664 h 3366131"/>
              <a:gd name="connsiteX4" fmla="*/ 1293152 w 2384244"/>
              <a:gd name="connsiteY4" fmla="*/ 194110 h 3366131"/>
              <a:gd name="connsiteX5" fmla="*/ 1777022 w 2384244"/>
              <a:gd name="connsiteY5" fmla="*/ 173797 h 3366131"/>
              <a:gd name="connsiteX6" fmla="*/ 1875447 w 2384244"/>
              <a:gd name="connsiteY6" fmla="*/ 10594 h 3366131"/>
              <a:gd name="connsiteX7" fmla="*/ 2152157 w 2384244"/>
              <a:gd name="connsiteY7" fmla="*/ 4245 h 3366131"/>
              <a:gd name="connsiteX8" fmla="*/ 2384244 w 2384244"/>
              <a:gd name="connsiteY8" fmla="*/ 256648 h 3366131"/>
              <a:gd name="connsiteX9" fmla="*/ 2379641 w 2384244"/>
              <a:gd name="connsiteY9" fmla="*/ 3346754 h 3366131"/>
              <a:gd name="connsiteX10" fmla="*/ 0 w 2384244"/>
              <a:gd name="connsiteY10" fmla="*/ 3346754 h 3366131"/>
              <a:gd name="connsiteX11" fmla="*/ 18234 w 2384244"/>
              <a:gd name="connsiteY11" fmla="*/ 256648 h 3366131"/>
              <a:gd name="connsiteX0" fmla="*/ 18234 w 2384244"/>
              <a:gd name="connsiteY0" fmla="*/ 256648 h 3349443"/>
              <a:gd name="connsiteX1" fmla="*/ 255401 w 2384244"/>
              <a:gd name="connsiteY1" fmla="*/ 9321 h 3349443"/>
              <a:gd name="connsiteX2" fmla="*/ 538934 w 2384244"/>
              <a:gd name="connsiteY2" fmla="*/ 8052 h 3349443"/>
              <a:gd name="connsiteX3" fmla="*/ 751024 w 2384244"/>
              <a:gd name="connsiteY3" fmla="*/ 189664 h 3349443"/>
              <a:gd name="connsiteX4" fmla="*/ 1293152 w 2384244"/>
              <a:gd name="connsiteY4" fmla="*/ 194110 h 3349443"/>
              <a:gd name="connsiteX5" fmla="*/ 1777022 w 2384244"/>
              <a:gd name="connsiteY5" fmla="*/ 173797 h 3349443"/>
              <a:gd name="connsiteX6" fmla="*/ 1875447 w 2384244"/>
              <a:gd name="connsiteY6" fmla="*/ 10594 h 3349443"/>
              <a:gd name="connsiteX7" fmla="*/ 2152157 w 2384244"/>
              <a:gd name="connsiteY7" fmla="*/ 4245 h 3349443"/>
              <a:gd name="connsiteX8" fmla="*/ 2384244 w 2384244"/>
              <a:gd name="connsiteY8" fmla="*/ 256648 h 3349443"/>
              <a:gd name="connsiteX9" fmla="*/ 2379641 w 2384244"/>
              <a:gd name="connsiteY9" fmla="*/ 3346754 h 3349443"/>
              <a:gd name="connsiteX10" fmla="*/ 0 w 2384244"/>
              <a:gd name="connsiteY10" fmla="*/ 3346754 h 3349443"/>
              <a:gd name="connsiteX11" fmla="*/ 18234 w 2384244"/>
              <a:gd name="connsiteY11" fmla="*/ 256648 h 334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4244" h="3349443">
                <a:moveTo>
                  <a:pt x="18234" y="256648"/>
                </a:moveTo>
                <a:cubicBezTo>
                  <a:pt x="18234" y="121456"/>
                  <a:pt x="120209" y="14401"/>
                  <a:pt x="255401" y="9321"/>
                </a:cubicBezTo>
                <a:cubicBezTo>
                  <a:pt x="351286" y="-1632"/>
                  <a:pt x="462257" y="-4013"/>
                  <a:pt x="538934" y="8052"/>
                </a:cubicBezTo>
                <a:cubicBezTo>
                  <a:pt x="588941" y="42977"/>
                  <a:pt x="504802" y="204269"/>
                  <a:pt x="751024" y="189664"/>
                </a:cubicBezTo>
                <a:cubicBezTo>
                  <a:pt x="908159" y="194321"/>
                  <a:pt x="1122152" y="196755"/>
                  <a:pt x="1293152" y="194110"/>
                </a:cubicBezTo>
                <a:cubicBezTo>
                  <a:pt x="1464152" y="191466"/>
                  <a:pt x="1679973" y="204383"/>
                  <a:pt x="1777022" y="173797"/>
                </a:cubicBezTo>
                <a:cubicBezTo>
                  <a:pt x="1874071" y="143211"/>
                  <a:pt x="1815359" y="37475"/>
                  <a:pt x="1875447" y="10594"/>
                </a:cubicBezTo>
                <a:cubicBezTo>
                  <a:pt x="1915215" y="-1049"/>
                  <a:pt x="2027141" y="688"/>
                  <a:pt x="2152157" y="4245"/>
                </a:cubicBezTo>
                <a:cubicBezTo>
                  <a:pt x="2277173" y="7802"/>
                  <a:pt x="2373683" y="57529"/>
                  <a:pt x="2384244" y="256648"/>
                </a:cubicBezTo>
                <a:cubicBezTo>
                  <a:pt x="2382710" y="1286683"/>
                  <a:pt x="2381175" y="2316719"/>
                  <a:pt x="2379641" y="3346754"/>
                </a:cubicBezTo>
                <a:cubicBezTo>
                  <a:pt x="2383433" y="3351451"/>
                  <a:pt x="1520" y="3349029"/>
                  <a:pt x="0" y="3346754"/>
                </a:cubicBezTo>
                <a:lnTo>
                  <a:pt x="18234" y="256648"/>
                </a:lnTo>
                <a:close/>
              </a:path>
            </a:pathLst>
          </a:custGeom>
          <a:solidFill>
            <a:schemeClr val="tx1"/>
          </a:solidFill>
        </p:spPr>
        <p:txBody>
          <a:bodyPr lIns="252000" tIns="612000" bIns="90000" anchor="t">
            <a:normAutofit/>
          </a:bodyPr>
          <a:lstStyle>
            <a:lvl1pPr marL="0" indent="0" algn="l">
              <a:buNone/>
              <a:defRPr lang="fr-FR" sz="2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0515B17-6167-0944-A915-02E8C68B2F4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92952" y="1557838"/>
            <a:ext cx="5184648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8E34DF-75F0-154B-BEF0-ACB97D5DE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952" y="265176"/>
            <a:ext cx="5641847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370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8F375-04CA-834B-9996-5992C46336E5}"/>
              </a:ext>
            </a:extLst>
          </p:cNvPr>
          <p:cNvSpPr/>
          <p:nvPr userDrawn="1"/>
        </p:nvSpPr>
        <p:spPr>
          <a:xfrm>
            <a:off x="8461248" y="0"/>
            <a:ext cx="3730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EF5A2-7940-4246-8F98-9CCF1F66A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79" b="28133"/>
          <a:stretch/>
        </p:blipFill>
        <p:spPr>
          <a:xfrm>
            <a:off x="5188222" y="1745672"/>
            <a:ext cx="7003778" cy="511232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01FD7D-D544-4772-B580-7DC1E62434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8183" y="2235200"/>
            <a:ext cx="5503817" cy="4622800"/>
          </a:xfrm>
          <a:prstGeom prst="rect">
            <a:avLst/>
          </a:prstGeom>
          <a:solidFill>
            <a:schemeClr val="tx1"/>
          </a:solidFill>
        </p:spPr>
        <p:txBody>
          <a:bodyPr lIns="396000" tIns="1476000" rIns="72000" bIns="72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6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AC8ED92-088A-2F43-A148-A05E876596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557838"/>
            <a:ext cx="4430050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252148-0DBA-AA47-9E2C-9F85983C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488725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552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6017-DAAC-E449-9D39-D8DA6DA73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D184C21-3552-6E43-99CE-62CDB18D7D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557839"/>
            <a:ext cx="11277600" cy="4842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870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 Z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42A1E-442D-504E-B53D-9145A514EBF6}"/>
              </a:ext>
            </a:extLst>
          </p:cNvPr>
          <p:cNvSpPr/>
          <p:nvPr userDrawn="1"/>
        </p:nvSpPr>
        <p:spPr>
          <a:xfrm>
            <a:off x="8461248" y="0"/>
            <a:ext cx="3730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70BEE2-FE4D-6445-A384-7824F8AF6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2789" b="-1929"/>
          <a:stretch/>
        </p:blipFill>
        <p:spPr>
          <a:xfrm>
            <a:off x="5622141" y="1450299"/>
            <a:ext cx="7733450" cy="450363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01FD7D-D544-4772-B580-7DC1E62434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3040" y="1745672"/>
            <a:ext cx="5661660" cy="3567545"/>
          </a:xfrm>
          <a:prstGeom prst="rect">
            <a:avLst/>
          </a:prstGeom>
          <a:solidFill>
            <a:schemeClr val="tx1"/>
          </a:solidFill>
        </p:spPr>
        <p:txBody>
          <a:bodyPr lIns="396000" tIns="1476000" rIns="72000" bIns="72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6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BB0D62-D94C-5D49-8BC2-AF9D6FD6F3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557837"/>
            <a:ext cx="4430050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03F5AA-0465-7F49-BBED-8B6BF179B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4887250" cy="12926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73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C1A918-1CC9-0747-91FF-1C36FF7CD057}"/>
              </a:ext>
            </a:extLst>
          </p:cNvPr>
          <p:cNvSpPr/>
          <p:nvPr userDrawn="1"/>
        </p:nvSpPr>
        <p:spPr>
          <a:xfrm>
            <a:off x="0" y="0"/>
            <a:ext cx="3730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E4E17-34C1-7447-BAD7-FC9105837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82" y="711201"/>
            <a:ext cx="3877140" cy="5435598"/>
          </a:xfrm>
          <a:prstGeom prst="rect">
            <a:avLst/>
          </a:prstGeom>
          <a:effectLst>
            <a:outerShdw blurRad="444500" dist="1270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A23F7C5-F348-47D4-9C59-49AD0BB718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90681" y="1257485"/>
            <a:ext cx="3270364" cy="4346840"/>
          </a:xfrm>
          <a:prstGeom prst="rect">
            <a:avLst/>
          </a:prstGeom>
          <a:solidFill>
            <a:schemeClr val="tx1"/>
          </a:solidFill>
        </p:spPr>
        <p:txBody>
          <a:bodyPr lIns="216000" tIns="216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9C79DF7-2DB8-E447-B510-D6992DA5E6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431240" y="1557838"/>
            <a:ext cx="4846360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C70AA0-1624-6E45-BF92-64A949D9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40" y="265176"/>
            <a:ext cx="530356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293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 S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5C681A-7920-324F-8263-7270108943FF}"/>
              </a:ext>
            </a:extLst>
          </p:cNvPr>
          <p:cNvSpPr/>
          <p:nvPr userDrawn="1"/>
        </p:nvSpPr>
        <p:spPr>
          <a:xfrm>
            <a:off x="0" y="0"/>
            <a:ext cx="3730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D3D52-5901-8749-8039-BAA6A79F22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371" y="985887"/>
            <a:ext cx="7750360" cy="4886225"/>
          </a:xfrm>
          <a:prstGeom prst="rect">
            <a:avLst/>
          </a:prstGeom>
          <a:effectLst>
            <a:outerShdw blurRad="279400" dist="50800" dir="5400000" algn="ctr" rotWithShape="0">
              <a:srgbClr val="000000">
                <a:alpha val="66000"/>
              </a:srgbClr>
            </a:outerShdw>
          </a:effectLst>
        </p:spPr>
      </p:pic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D0C9DF6-807F-40E6-84C6-BA52193E13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52425" y="1114424"/>
            <a:ext cx="7591425" cy="4279107"/>
          </a:xfrm>
          <a:prstGeom prst="rect">
            <a:avLst/>
          </a:prstGeom>
          <a:solidFill>
            <a:schemeClr val="tx1"/>
          </a:solidFill>
        </p:spPr>
        <p:txBody>
          <a:bodyPr lIns="216000" tIns="216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C47E15B-A3A7-CE44-BCF3-9796CDB0597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39340" y="1557838"/>
            <a:ext cx="3038259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4418C0-BD69-9048-8038-1569D9E8F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340" y="265176"/>
            <a:ext cx="349546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5554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tion Mocku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11AE83-1F2D-0042-8978-74006604873F}"/>
              </a:ext>
            </a:extLst>
          </p:cNvPr>
          <p:cNvSpPr/>
          <p:nvPr userDrawn="1"/>
        </p:nvSpPr>
        <p:spPr>
          <a:xfrm>
            <a:off x="4657060" y="457200"/>
            <a:ext cx="7534939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D4B04-ACF9-9F45-8BCB-0645D6E93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05742" y="675776"/>
            <a:ext cx="4581060" cy="6422466"/>
          </a:xfrm>
          <a:prstGeom prst="rect">
            <a:avLst/>
          </a:prstGeom>
          <a:effectLst>
            <a:outerShdw blurRad="508000" dist="190500" dir="5400000" algn="t" rotWithShape="0">
              <a:prstClr val="black">
                <a:alpha val="42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F6898-8A7B-5D4E-AE56-667B77933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20" y="1992809"/>
            <a:ext cx="2102841" cy="4184730"/>
          </a:xfrm>
          <a:prstGeom prst="rect">
            <a:avLst/>
          </a:prstGeom>
          <a:effectLst>
            <a:outerShdw blurRad="508000" dist="177800" dir="5400000" algn="t" rotWithShape="0">
              <a:prstClr val="black">
                <a:alpha val="42000"/>
              </a:prstClr>
            </a:outerShdw>
          </a:effectLst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7071DD5-C8B5-4225-B8DE-07EA5BA539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27570" y="1966364"/>
            <a:ext cx="5148656" cy="3851506"/>
          </a:xfrm>
          <a:prstGeom prst="rect">
            <a:avLst/>
          </a:prstGeom>
          <a:solidFill>
            <a:schemeClr val="tx1"/>
          </a:solidFill>
        </p:spPr>
        <p:txBody>
          <a:bodyPr lIns="216000" tIns="216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50A7111-6589-40CE-A556-684125F6727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8269" y="2254257"/>
            <a:ext cx="1683544" cy="3658476"/>
          </a:xfrm>
          <a:custGeom>
            <a:avLst/>
            <a:gdLst>
              <a:gd name="connsiteX0" fmla="*/ 0 w 2366010"/>
              <a:gd name="connsiteY0" fmla="*/ 244787 h 5124450"/>
              <a:gd name="connsiteX1" fmla="*/ 244787 w 2366010"/>
              <a:gd name="connsiteY1" fmla="*/ 0 h 5124450"/>
              <a:gd name="connsiteX2" fmla="*/ 2121223 w 2366010"/>
              <a:gd name="connsiteY2" fmla="*/ 0 h 5124450"/>
              <a:gd name="connsiteX3" fmla="*/ 2366010 w 2366010"/>
              <a:gd name="connsiteY3" fmla="*/ 244787 h 5124450"/>
              <a:gd name="connsiteX4" fmla="*/ 2366010 w 2366010"/>
              <a:gd name="connsiteY4" fmla="*/ 4879663 h 5124450"/>
              <a:gd name="connsiteX5" fmla="*/ 2121223 w 2366010"/>
              <a:gd name="connsiteY5" fmla="*/ 5124450 h 5124450"/>
              <a:gd name="connsiteX6" fmla="*/ 244787 w 2366010"/>
              <a:gd name="connsiteY6" fmla="*/ 5124450 h 5124450"/>
              <a:gd name="connsiteX7" fmla="*/ 0 w 2366010"/>
              <a:gd name="connsiteY7" fmla="*/ 4879663 h 5124450"/>
              <a:gd name="connsiteX8" fmla="*/ 0 w 2366010"/>
              <a:gd name="connsiteY8" fmla="*/ 244787 h 5124450"/>
              <a:gd name="connsiteX0" fmla="*/ 0 w 2366010"/>
              <a:gd name="connsiteY0" fmla="*/ 244793 h 5124456"/>
              <a:gd name="connsiteX1" fmla="*/ 244787 w 2366010"/>
              <a:gd name="connsiteY1" fmla="*/ 6 h 5124456"/>
              <a:gd name="connsiteX2" fmla="*/ 659130 w 2366010"/>
              <a:gd name="connsiteY2" fmla="*/ 186696 h 5124456"/>
              <a:gd name="connsiteX3" fmla="*/ 2121223 w 2366010"/>
              <a:gd name="connsiteY3" fmla="*/ 6 h 5124456"/>
              <a:gd name="connsiteX4" fmla="*/ 2366010 w 2366010"/>
              <a:gd name="connsiteY4" fmla="*/ 244793 h 5124456"/>
              <a:gd name="connsiteX5" fmla="*/ 2366010 w 2366010"/>
              <a:gd name="connsiteY5" fmla="*/ 4879669 h 5124456"/>
              <a:gd name="connsiteX6" fmla="*/ 2121223 w 2366010"/>
              <a:gd name="connsiteY6" fmla="*/ 5124456 h 5124456"/>
              <a:gd name="connsiteX7" fmla="*/ 244787 w 2366010"/>
              <a:gd name="connsiteY7" fmla="*/ 5124456 h 5124456"/>
              <a:gd name="connsiteX8" fmla="*/ 0 w 2366010"/>
              <a:gd name="connsiteY8" fmla="*/ 4879669 h 5124456"/>
              <a:gd name="connsiteX9" fmla="*/ 0 w 2366010"/>
              <a:gd name="connsiteY9" fmla="*/ 244793 h 5124456"/>
              <a:gd name="connsiteX0" fmla="*/ 0 w 2366010"/>
              <a:gd name="connsiteY0" fmla="*/ 244794 h 5124457"/>
              <a:gd name="connsiteX1" fmla="*/ 244787 w 2366010"/>
              <a:gd name="connsiteY1" fmla="*/ 7 h 5124457"/>
              <a:gd name="connsiteX2" fmla="*/ 659130 w 2366010"/>
              <a:gd name="connsiteY2" fmla="*/ 186697 h 5124457"/>
              <a:gd name="connsiteX3" fmla="*/ 2121223 w 2366010"/>
              <a:gd name="connsiteY3" fmla="*/ 7 h 5124457"/>
              <a:gd name="connsiteX4" fmla="*/ 2366010 w 2366010"/>
              <a:gd name="connsiteY4" fmla="*/ 244794 h 5124457"/>
              <a:gd name="connsiteX5" fmla="*/ 2366010 w 2366010"/>
              <a:gd name="connsiteY5" fmla="*/ 4879670 h 5124457"/>
              <a:gd name="connsiteX6" fmla="*/ 2121223 w 2366010"/>
              <a:gd name="connsiteY6" fmla="*/ 5124457 h 5124457"/>
              <a:gd name="connsiteX7" fmla="*/ 244787 w 2366010"/>
              <a:gd name="connsiteY7" fmla="*/ 5124457 h 5124457"/>
              <a:gd name="connsiteX8" fmla="*/ 0 w 2366010"/>
              <a:gd name="connsiteY8" fmla="*/ 4879670 h 5124457"/>
              <a:gd name="connsiteX9" fmla="*/ 0 w 2366010"/>
              <a:gd name="connsiteY9" fmla="*/ 244794 h 5124457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7353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9704 h 5139367"/>
              <a:gd name="connsiteX1" fmla="*/ 244787 w 2366010"/>
              <a:gd name="connsiteY1" fmla="*/ 14917 h 5139367"/>
              <a:gd name="connsiteX2" fmla="*/ 499110 w 2366010"/>
              <a:gd name="connsiteY2" fmla="*/ 30158 h 5139367"/>
              <a:gd name="connsiteX3" fmla="*/ 735330 w 2366010"/>
              <a:gd name="connsiteY3" fmla="*/ 201607 h 5139367"/>
              <a:gd name="connsiteX4" fmla="*/ 2121223 w 2366010"/>
              <a:gd name="connsiteY4" fmla="*/ 14917 h 5139367"/>
              <a:gd name="connsiteX5" fmla="*/ 2366010 w 2366010"/>
              <a:gd name="connsiteY5" fmla="*/ 259704 h 5139367"/>
              <a:gd name="connsiteX6" fmla="*/ 2366010 w 2366010"/>
              <a:gd name="connsiteY6" fmla="*/ 4894580 h 5139367"/>
              <a:gd name="connsiteX7" fmla="*/ 2121223 w 2366010"/>
              <a:gd name="connsiteY7" fmla="*/ 5139367 h 5139367"/>
              <a:gd name="connsiteX8" fmla="*/ 244787 w 2366010"/>
              <a:gd name="connsiteY8" fmla="*/ 5139367 h 5139367"/>
              <a:gd name="connsiteX9" fmla="*/ 0 w 2366010"/>
              <a:gd name="connsiteY9" fmla="*/ 4894580 h 5139367"/>
              <a:gd name="connsiteX10" fmla="*/ 0 w 2366010"/>
              <a:gd name="connsiteY10" fmla="*/ 259704 h 513936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5330 w 2366010"/>
              <a:gd name="connsiteY3" fmla="*/ 19723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1520 w 2366010"/>
              <a:gd name="connsiteY3" fmla="*/ 19342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3914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2771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5624 h 5135287"/>
              <a:gd name="connsiteX1" fmla="*/ 244787 w 2366010"/>
              <a:gd name="connsiteY1" fmla="*/ 10837 h 5135287"/>
              <a:gd name="connsiteX2" fmla="*/ 520700 w 2366010"/>
              <a:gd name="connsiteY2" fmla="*/ 7028 h 5135287"/>
              <a:gd name="connsiteX3" fmla="*/ 727710 w 2366010"/>
              <a:gd name="connsiteY3" fmla="*/ 193717 h 5135287"/>
              <a:gd name="connsiteX4" fmla="*/ 2121223 w 2366010"/>
              <a:gd name="connsiteY4" fmla="*/ 10837 h 5135287"/>
              <a:gd name="connsiteX5" fmla="*/ 2366010 w 2366010"/>
              <a:gd name="connsiteY5" fmla="*/ 255624 h 5135287"/>
              <a:gd name="connsiteX6" fmla="*/ 2366010 w 2366010"/>
              <a:gd name="connsiteY6" fmla="*/ 4890500 h 5135287"/>
              <a:gd name="connsiteX7" fmla="*/ 2121223 w 2366010"/>
              <a:gd name="connsiteY7" fmla="*/ 5135287 h 5135287"/>
              <a:gd name="connsiteX8" fmla="*/ 244787 w 2366010"/>
              <a:gd name="connsiteY8" fmla="*/ 5135287 h 5135287"/>
              <a:gd name="connsiteX9" fmla="*/ 0 w 2366010"/>
              <a:gd name="connsiteY9" fmla="*/ 4890500 h 5135287"/>
              <a:gd name="connsiteX10" fmla="*/ 0 w 2366010"/>
              <a:gd name="connsiteY10" fmla="*/ 255624 h 5135287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2381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58153 w 2366010"/>
              <a:gd name="connsiteY5" fmla="*/ 1375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5773 w 2366010"/>
              <a:gd name="connsiteY5" fmla="*/ 17823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73393 w 2366010"/>
              <a:gd name="connsiteY5" fmla="*/ 21125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63996 h 5143659"/>
              <a:gd name="connsiteX1" fmla="*/ 237167 w 2366010"/>
              <a:gd name="connsiteY1" fmla="*/ 16669 h 5143659"/>
              <a:gd name="connsiteX2" fmla="*/ 520700 w 2366010"/>
              <a:gd name="connsiteY2" fmla="*/ 15400 h 5143659"/>
              <a:gd name="connsiteX3" fmla="*/ 727710 w 2366010"/>
              <a:gd name="connsiteY3" fmla="*/ 202089 h 5143659"/>
              <a:gd name="connsiteX4" fmla="*/ 1364453 w 2366010"/>
              <a:gd name="connsiteY4" fmla="*/ 203362 h 5143659"/>
              <a:gd name="connsiteX5" fmla="*/ 1760693 w 2366010"/>
              <a:gd name="connsiteY5" fmla="*/ 195742 h 5143659"/>
              <a:gd name="connsiteX6" fmla="*/ 1864833 w 2366010"/>
              <a:gd name="connsiteY6" fmla="*/ 25562 h 5143659"/>
              <a:gd name="connsiteX7" fmla="*/ 2121223 w 2366010"/>
              <a:gd name="connsiteY7" fmla="*/ 19209 h 5143659"/>
              <a:gd name="connsiteX8" fmla="*/ 2366010 w 2366010"/>
              <a:gd name="connsiteY8" fmla="*/ 263996 h 5143659"/>
              <a:gd name="connsiteX9" fmla="*/ 2366010 w 2366010"/>
              <a:gd name="connsiteY9" fmla="*/ 4898872 h 5143659"/>
              <a:gd name="connsiteX10" fmla="*/ 2121223 w 2366010"/>
              <a:gd name="connsiteY10" fmla="*/ 5143659 h 5143659"/>
              <a:gd name="connsiteX11" fmla="*/ 244787 w 2366010"/>
              <a:gd name="connsiteY11" fmla="*/ 5143659 h 5143659"/>
              <a:gd name="connsiteX12" fmla="*/ 0 w 2366010"/>
              <a:gd name="connsiteY12" fmla="*/ 4898872 h 5143659"/>
              <a:gd name="connsiteX13" fmla="*/ 0 w 2366010"/>
              <a:gd name="connsiteY13" fmla="*/ 263996 h 5143659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364453 w 2366010"/>
              <a:gd name="connsiteY4" fmla="*/ 196014 h 5136311"/>
              <a:gd name="connsiteX5" fmla="*/ 1760693 w 2366010"/>
              <a:gd name="connsiteY5" fmla="*/ 188394 h 5136311"/>
              <a:gd name="connsiteX6" fmla="*/ 1864833 w 2366010"/>
              <a:gd name="connsiteY6" fmla="*/ 18214 h 5136311"/>
              <a:gd name="connsiteX7" fmla="*/ 2121223 w 2366010"/>
              <a:gd name="connsiteY7" fmla="*/ 11861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6069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60632 h 5140295"/>
              <a:gd name="connsiteX1" fmla="*/ 237167 w 2366010"/>
              <a:gd name="connsiteY1" fmla="*/ 13305 h 5140295"/>
              <a:gd name="connsiteX2" fmla="*/ 520700 w 2366010"/>
              <a:gd name="connsiteY2" fmla="*/ 12036 h 5140295"/>
              <a:gd name="connsiteX3" fmla="*/ 727710 w 2366010"/>
              <a:gd name="connsiteY3" fmla="*/ 198725 h 5140295"/>
              <a:gd name="connsiteX4" fmla="*/ 1364453 w 2366010"/>
              <a:gd name="connsiteY4" fmla="*/ 199998 h 5140295"/>
              <a:gd name="connsiteX5" fmla="*/ 1753073 w 2366010"/>
              <a:gd name="connsiteY5" fmla="*/ 192378 h 5140295"/>
              <a:gd name="connsiteX6" fmla="*/ 1857213 w 2366010"/>
              <a:gd name="connsiteY6" fmla="*/ 14578 h 5140295"/>
              <a:gd name="connsiteX7" fmla="*/ 2121223 w 2366010"/>
              <a:gd name="connsiteY7" fmla="*/ 15845 h 5140295"/>
              <a:gd name="connsiteX8" fmla="*/ 2366010 w 2366010"/>
              <a:gd name="connsiteY8" fmla="*/ 260632 h 5140295"/>
              <a:gd name="connsiteX9" fmla="*/ 2366010 w 2366010"/>
              <a:gd name="connsiteY9" fmla="*/ 4895508 h 5140295"/>
              <a:gd name="connsiteX10" fmla="*/ 2121223 w 2366010"/>
              <a:gd name="connsiteY10" fmla="*/ 5140295 h 5140295"/>
              <a:gd name="connsiteX11" fmla="*/ 244787 w 2366010"/>
              <a:gd name="connsiteY11" fmla="*/ 5140295 h 5140295"/>
              <a:gd name="connsiteX12" fmla="*/ 0 w 2366010"/>
              <a:gd name="connsiteY12" fmla="*/ 4895508 h 5140295"/>
              <a:gd name="connsiteX13" fmla="*/ 0 w 2366010"/>
              <a:gd name="connsiteY13" fmla="*/ 260632 h 5140295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364453 w 2366010"/>
              <a:gd name="connsiteY4" fmla="*/ 207009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8251 h 5137914"/>
              <a:gd name="connsiteX1" fmla="*/ 237167 w 2366010"/>
              <a:gd name="connsiteY1" fmla="*/ 10924 h 5137914"/>
              <a:gd name="connsiteX2" fmla="*/ 518022 w 2366010"/>
              <a:gd name="connsiteY2" fmla="*/ 6979 h 5137914"/>
              <a:gd name="connsiteX3" fmla="*/ 727710 w 2366010"/>
              <a:gd name="connsiteY3" fmla="*/ 196344 h 5137914"/>
              <a:gd name="connsiteX4" fmla="*/ 1274918 w 2366010"/>
              <a:gd name="connsiteY4" fmla="*/ 195713 h 5137914"/>
              <a:gd name="connsiteX5" fmla="*/ 1753708 w 2366010"/>
              <a:gd name="connsiteY5" fmla="*/ 180477 h 5137914"/>
              <a:gd name="connsiteX6" fmla="*/ 1857213 w 2366010"/>
              <a:gd name="connsiteY6" fmla="*/ 12197 h 5137914"/>
              <a:gd name="connsiteX7" fmla="*/ 2133923 w 2366010"/>
              <a:gd name="connsiteY7" fmla="*/ 5848 h 5137914"/>
              <a:gd name="connsiteX8" fmla="*/ 2366010 w 2366010"/>
              <a:gd name="connsiteY8" fmla="*/ 258251 h 5137914"/>
              <a:gd name="connsiteX9" fmla="*/ 2366010 w 2366010"/>
              <a:gd name="connsiteY9" fmla="*/ 4893127 h 5137914"/>
              <a:gd name="connsiteX10" fmla="*/ 2121223 w 2366010"/>
              <a:gd name="connsiteY10" fmla="*/ 5137914 h 5137914"/>
              <a:gd name="connsiteX11" fmla="*/ 244787 w 2366010"/>
              <a:gd name="connsiteY11" fmla="*/ 5137914 h 5137914"/>
              <a:gd name="connsiteX12" fmla="*/ 0 w 2366010"/>
              <a:gd name="connsiteY12" fmla="*/ 4893127 h 5137914"/>
              <a:gd name="connsiteX13" fmla="*/ 0 w 2366010"/>
              <a:gd name="connsiteY13" fmla="*/ 258251 h 5137914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53708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53708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53708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48353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48353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48353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48353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48353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6010" h="5138986">
                <a:moveTo>
                  <a:pt x="0" y="259323"/>
                </a:moveTo>
                <a:cubicBezTo>
                  <a:pt x="0" y="124131"/>
                  <a:pt x="99298" y="14400"/>
                  <a:pt x="234490" y="9320"/>
                </a:cubicBezTo>
                <a:cubicBezTo>
                  <a:pt x="330375" y="-1633"/>
                  <a:pt x="441345" y="-4014"/>
                  <a:pt x="518022" y="8051"/>
                </a:cubicBezTo>
                <a:cubicBezTo>
                  <a:pt x="568029" y="42976"/>
                  <a:pt x="608553" y="191263"/>
                  <a:pt x="727710" y="197416"/>
                </a:cubicBezTo>
                <a:cubicBezTo>
                  <a:pt x="883276" y="205449"/>
                  <a:pt x="1056621" y="196753"/>
                  <a:pt x="1274918" y="196785"/>
                </a:cubicBezTo>
                <a:cubicBezTo>
                  <a:pt x="1493215" y="196817"/>
                  <a:pt x="1691464" y="206784"/>
                  <a:pt x="1748353" y="181549"/>
                </a:cubicBezTo>
                <a:cubicBezTo>
                  <a:pt x="1805242" y="156314"/>
                  <a:pt x="1797125" y="40150"/>
                  <a:pt x="1857213" y="13269"/>
                </a:cubicBezTo>
                <a:cubicBezTo>
                  <a:pt x="1896981" y="1626"/>
                  <a:pt x="2008907" y="3363"/>
                  <a:pt x="2133923" y="6920"/>
                </a:cubicBezTo>
                <a:cubicBezTo>
                  <a:pt x="2258939" y="10477"/>
                  <a:pt x="2366010" y="124131"/>
                  <a:pt x="2366010" y="259323"/>
                </a:cubicBezTo>
                <a:lnTo>
                  <a:pt x="2366010" y="4894199"/>
                </a:lnTo>
                <a:cubicBezTo>
                  <a:pt x="2366010" y="5029391"/>
                  <a:pt x="2256415" y="5138986"/>
                  <a:pt x="2121223" y="5138986"/>
                </a:cubicBezTo>
                <a:lnTo>
                  <a:pt x="244787" y="5138986"/>
                </a:lnTo>
                <a:cubicBezTo>
                  <a:pt x="109595" y="5138986"/>
                  <a:pt x="0" y="5029391"/>
                  <a:pt x="0" y="4894199"/>
                </a:cubicBezTo>
                <a:lnTo>
                  <a:pt x="0" y="259323"/>
                </a:lnTo>
                <a:close/>
              </a:path>
            </a:pathLst>
          </a:custGeom>
          <a:solidFill>
            <a:schemeClr val="tx1"/>
          </a:solidFill>
        </p:spPr>
        <p:txBody>
          <a:bodyPr lIns="252000" tIns="360000" bIns="90000" anchor="t">
            <a:normAutofit/>
          </a:bodyPr>
          <a:lstStyle>
            <a:lvl1pPr marL="0" indent="0" algn="l">
              <a:buNone/>
              <a:defRPr lang="fr-FR" sz="24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BDD18AD-67A7-FC43-94A2-0E86A0AE957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557838"/>
            <a:ext cx="3007271" cy="4385760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4681DC-9242-7242-A0BC-17A9CC783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3007271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493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pattFill prst="smGrid">
          <a:fgClr>
            <a:schemeClr val="accent5">
              <a:lumMod val="60000"/>
              <a:lumOff val="40000"/>
            </a:schemeClr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1E8529-E78B-4847-BADF-90BBB2A5AB6B}"/>
              </a:ext>
            </a:extLst>
          </p:cNvPr>
          <p:cNvSpPr/>
          <p:nvPr userDrawn="1"/>
        </p:nvSpPr>
        <p:spPr>
          <a:xfrm>
            <a:off x="0" y="1"/>
            <a:ext cx="12192000" cy="3543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409DF4-607B-9B4E-B219-356914487941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368364" y="265176"/>
            <a:ext cx="1366435" cy="1585047"/>
          </a:xfrm>
        </p:spPr>
        <p:txBody>
          <a:bodyPr wrap="square" lIns="0" tIns="0" rIns="0" bIns="2286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1500" spc="-3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3200">
                <a:solidFill>
                  <a:srgbClr val="C00000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C3AEAD7-01AC-D048-AEF2-E4A14CC3760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108192" y="265176"/>
            <a:ext cx="4215384" cy="1585047"/>
          </a:xfrm>
        </p:spPr>
        <p:txBody>
          <a:bodyPr wrap="square" rIns="228600" bIns="182880" anchor="ctr" anchorCtr="0">
            <a:noAutofit/>
          </a:bodyPr>
          <a:lstStyle>
            <a:lvl1pPr algn="r">
              <a:defRPr sz="11500" b="0" i="0" spc="-300">
                <a:solidFill>
                  <a:srgbClr val="C00000"/>
                </a:solidFill>
                <a:latin typeface="Franklin Gothic Medium Cond" panose="020B06060304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D7C8F-5434-3345-A68B-B48F2F6E3D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65176"/>
            <a:ext cx="5606205" cy="1815882"/>
          </a:xfrm>
        </p:spPr>
        <p:txBody>
          <a:bodyPr wrap="square" bIns="45720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/>
            </a:lvl2pPr>
            <a:lvl3pPr marL="2286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31288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E471769-75EF-7648-80D9-D766AEE7F9D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368364" y="265176"/>
            <a:ext cx="1366435" cy="1585047"/>
          </a:xfrm>
        </p:spPr>
        <p:txBody>
          <a:bodyPr wrap="square" lIns="0" tIns="0" rIns="0" bIns="2286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1500" spc="-3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4A61FC-EBF6-5548-98F0-B0E1EB4340F2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108192" y="265176"/>
            <a:ext cx="4215384" cy="1585047"/>
          </a:xfrm>
        </p:spPr>
        <p:txBody>
          <a:bodyPr wrap="square" rIns="228600" bIns="182880" anchor="ctr" anchorCtr="0">
            <a:noAutofit/>
          </a:bodyPr>
          <a:lstStyle>
            <a:lvl1pPr algn="r">
              <a:defRPr sz="11500" b="0" i="0" spc="-3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8498735-3B0D-5E4A-B1DF-EAF758CBF3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65176"/>
            <a:ext cx="5606205" cy="1815882"/>
          </a:xfrm>
        </p:spPr>
        <p:txBody>
          <a:bodyPr wrap="square" bIns="45720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>
                <a:solidFill>
                  <a:schemeClr val="bg1"/>
                </a:solidFill>
              </a:defRPr>
            </a:lvl2pPr>
            <a:lvl3pPr marL="2286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70914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73D59D1-829E-3144-B8CF-C5329C971F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3587672"/>
            <a:ext cx="5524497" cy="2816352"/>
          </a:xfrm>
          <a:noFill/>
          <a:ln w="19050">
            <a:solidFill>
              <a:schemeClr val="accent1"/>
            </a:solidFill>
          </a:ln>
        </p:spPr>
        <p:txBody>
          <a:bodyPr lIns="182880" tIns="411480" rIns="182880" bIns="118872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F2418F6-5503-5643-B481-6E41875C27D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10298" y="4365392"/>
            <a:ext cx="5524502" cy="2035408"/>
          </a:xfrm>
          <a:noFill/>
          <a:ln w="19050">
            <a:solidFill>
              <a:schemeClr val="accent1"/>
            </a:solidFill>
          </a:ln>
        </p:spPr>
        <p:txBody>
          <a:bodyPr lIns="182880" tIns="411480" rIns="182880" bIns="118872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2BF6701-7641-6A4D-ADE8-94A0DAAEB27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10296" y="2045863"/>
            <a:ext cx="5524502" cy="2069735"/>
          </a:xfrm>
          <a:noFill/>
          <a:ln w="19050">
            <a:solidFill>
              <a:schemeClr val="accent1"/>
            </a:solidFill>
          </a:ln>
        </p:spPr>
        <p:txBody>
          <a:bodyPr lIns="182880" tIns="411480" rIns="182880" bIns="118872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954DAA7-BFB4-9642-8A87-1EB79086B4A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004115"/>
            <a:ext cx="3886196" cy="1339716"/>
          </a:xfrm>
          <a:noFill/>
          <a:ln w="19050">
            <a:solidFill>
              <a:schemeClr val="accent1"/>
            </a:solidFill>
          </a:ln>
        </p:spPr>
        <p:txBody>
          <a:bodyPr lIns="182880" tIns="411480" rIns="182880" bIns="118872" anchor="ctr" anchorCtr="0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2658780-6CBC-E242-BD5D-670803E599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1989" y="2004115"/>
            <a:ext cx="1409706" cy="1339716"/>
          </a:xfrm>
          <a:noFill/>
          <a:ln w="19050">
            <a:solidFill>
              <a:schemeClr val="accent1"/>
            </a:solidFill>
          </a:ln>
        </p:spPr>
        <p:txBody>
          <a:bodyPr lIns="182880" tIns="411480" rIns="182880" bIns="118872"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67">
            <a:extLst>
              <a:ext uri="{FF2B5EF4-FFF2-40B4-BE49-F238E27FC236}">
                <a16:creationId xmlns:a16="http://schemas.microsoft.com/office/drawing/2014/main" id="{7EDBE9EC-8674-7F44-9B9D-75B224AB9CD3}"/>
              </a:ext>
            </a:extLst>
          </p:cNvPr>
          <p:cNvSpPr txBox="1">
            <a:spLocks/>
          </p:cNvSpPr>
          <p:nvPr userDrawn="1"/>
        </p:nvSpPr>
        <p:spPr>
          <a:xfrm>
            <a:off x="457200" y="2004115"/>
            <a:ext cx="1545338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5000"/>
              <a:buFont typeface="Helvetica" charset="0"/>
              <a:buNone/>
              <a:defRPr sz="2000" b="0" i="0" kern="1200" cap="all" spc="20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2400" b="0" i="0" kern="1200" spc="1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20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18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16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aseline="0" dirty="0">
                <a:solidFill>
                  <a:schemeClr val="bg1"/>
                </a:solidFill>
                <a:highlight>
                  <a:srgbClr val="000000"/>
                </a:highlight>
              </a:rPr>
              <a:t>Location</a:t>
            </a:r>
          </a:p>
        </p:txBody>
      </p:sp>
      <p:sp>
        <p:nvSpPr>
          <p:cNvPr id="9" name="Text Placeholder 68">
            <a:extLst>
              <a:ext uri="{FF2B5EF4-FFF2-40B4-BE49-F238E27FC236}">
                <a16:creationId xmlns:a16="http://schemas.microsoft.com/office/drawing/2014/main" id="{D5E379AE-023F-7D49-860D-DA41D4247684}"/>
              </a:ext>
            </a:extLst>
          </p:cNvPr>
          <p:cNvSpPr txBox="1">
            <a:spLocks/>
          </p:cNvSpPr>
          <p:nvPr userDrawn="1"/>
        </p:nvSpPr>
        <p:spPr>
          <a:xfrm>
            <a:off x="457200" y="3572283"/>
            <a:ext cx="1051562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5000"/>
              <a:buFont typeface="Helvetica" charset="0"/>
              <a:buNone/>
              <a:defRPr sz="2000" b="0" i="0" kern="1200" cap="all" spc="20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2400" b="0" i="0" kern="1200" spc="1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20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18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16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0" dirty="0">
                <a:solidFill>
                  <a:schemeClr val="bg1"/>
                </a:solidFill>
                <a:highlight>
                  <a:srgbClr val="000000"/>
                </a:highlight>
              </a:rPr>
              <a:t>Tasks</a:t>
            </a:r>
          </a:p>
        </p:txBody>
      </p:sp>
      <p:sp>
        <p:nvSpPr>
          <p:cNvPr id="10" name="Text Placeholder 70">
            <a:extLst>
              <a:ext uri="{FF2B5EF4-FFF2-40B4-BE49-F238E27FC236}">
                <a16:creationId xmlns:a16="http://schemas.microsoft.com/office/drawing/2014/main" id="{DA938409-9399-6742-B13C-99D503D1D409}"/>
              </a:ext>
            </a:extLst>
          </p:cNvPr>
          <p:cNvSpPr txBox="1">
            <a:spLocks/>
          </p:cNvSpPr>
          <p:nvPr userDrawn="1"/>
        </p:nvSpPr>
        <p:spPr>
          <a:xfrm>
            <a:off x="6210302" y="2030475"/>
            <a:ext cx="2631948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5000"/>
              <a:buFont typeface="Helvetica" charset="0"/>
              <a:buNone/>
              <a:defRPr sz="2000" b="0" i="0" kern="1200" cap="all" spc="20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2400" b="0" i="0" kern="1200" spc="1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20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18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16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0" dirty="0">
                <a:solidFill>
                  <a:schemeClr val="bg1"/>
                </a:solidFill>
                <a:highlight>
                  <a:srgbClr val="000000"/>
                </a:highlight>
              </a:rPr>
              <a:t>Project Details</a:t>
            </a:r>
          </a:p>
        </p:txBody>
      </p:sp>
      <p:sp>
        <p:nvSpPr>
          <p:cNvPr id="11" name="Text Placeholder 72">
            <a:extLst>
              <a:ext uri="{FF2B5EF4-FFF2-40B4-BE49-F238E27FC236}">
                <a16:creationId xmlns:a16="http://schemas.microsoft.com/office/drawing/2014/main" id="{03C6CEB6-0470-F84F-A762-F92C5B96E31F}"/>
              </a:ext>
            </a:extLst>
          </p:cNvPr>
          <p:cNvSpPr txBox="1">
            <a:spLocks/>
          </p:cNvSpPr>
          <p:nvPr userDrawn="1"/>
        </p:nvSpPr>
        <p:spPr>
          <a:xfrm>
            <a:off x="6210300" y="4350003"/>
            <a:ext cx="2933702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5000"/>
              <a:buFont typeface="Helvetica" charset="0"/>
              <a:buNone/>
              <a:defRPr sz="2000" b="0" i="0" kern="1200" cap="all" spc="20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2400" b="0" i="0" kern="1200" spc="1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20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18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16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0" dirty="0">
                <a:solidFill>
                  <a:schemeClr val="bg1"/>
                </a:solidFill>
                <a:highlight>
                  <a:srgbClr val="000000"/>
                </a:highlight>
              </a:rPr>
              <a:t>Project Features</a:t>
            </a:r>
          </a:p>
        </p:txBody>
      </p:sp>
      <p:sp>
        <p:nvSpPr>
          <p:cNvPr id="13" name="Text Placeholder 67">
            <a:extLst>
              <a:ext uri="{FF2B5EF4-FFF2-40B4-BE49-F238E27FC236}">
                <a16:creationId xmlns:a16="http://schemas.microsoft.com/office/drawing/2014/main" id="{FE326638-1B76-B74D-8323-28CA866366E3}"/>
              </a:ext>
            </a:extLst>
          </p:cNvPr>
          <p:cNvSpPr txBox="1">
            <a:spLocks/>
          </p:cNvSpPr>
          <p:nvPr userDrawn="1"/>
        </p:nvSpPr>
        <p:spPr>
          <a:xfrm>
            <a:off x="4572000" y="2004115"/>
            <a:ext cx="1409702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5000"/>
              <a:buFont typeface="Helvetica" charset="0"/>
              <a:buNone/>
              <a:defRPr sz="2000" b="0" i="0" kern="1200" cap="all" spc="20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2400" b="0" i="0" kern="1200" spc="1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20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18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16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aseline="0" dirty="0">
                <a:solidFill>
                  <a:schemeClr val="bg1"/>
                </a:solidFill>
                <a:highlight>
                  <a:srgbClr val="000000"/>
                </a:highlight>
              </a:rPr>
              <a:t>Funding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BD1FF7-F02D-1546-84E6-74924BFE6D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199" y="265176"/>
            <a:ext cx="11277599" cy="1815882"/>
          </a:xfrm>
        </p:spPr>
        <p:txBody>
          <a:bodyPr wrap="square" bIns="45720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/>
            </a:lvl2pPr>
            <a:lvl3pPr marL="2286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71556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10C2F-AAEC-4241-8CB7-6FEE260B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8" y="3656576"/>
            <a:ext cx="7048500" cy="2744224"/>
          </a:xfrm>
          <a:noFill/>
        </p:spPr>
        <p:txBody>
          <a:bodyPr lIns="182880" tIns="182880" rIns="182880" bIns="18288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A89D84B-02CC-CB4E-AA8D-F9297097DD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198" y="2056138"/>
            <a:ext cx="7048500" cy="1600438"/>
          </a:xfrm>
          <a:noFill/>
        </p:spPr>
        <p:txBody>
          <a:bodyPr lIns="182880" tIns="182880" rIns="182880" bIns="182880">
            <a:spAutoFit/>
          </a:bodyPr>
          <a:lstStyle>
            <a:lvl1pPr algn="ctr">
              <a:defRPr sz="8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FA5BE74-57AC-954E-A768-BEDD7392FA3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05700" y="2056138"/>
            <a:ext cx="4229098" cy="4344662"/>
          </a:xfrm>
          <a:noFill/>
        </p:spPr>
        <p:txBody>
          <a:bodyPr lIns="182880" tIns="182880" rIns="182880" bIns="182880">
            <a:noAutofit/>
          </a:bodyPr>
          <a:lstStyle>
            <a:lvl1pPr algn="ctr">
              <a:defRPr sz="8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187604D-CCC3-CE49-ACD4-6DB499F39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65176"/>
            <a:ext cx="11277599" cy="1815882"/>
          </a:xfrm>
        </p:spPr>
        <p:txBody>
          <a:bodyPr wrap="square" bIns="45720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>
                <a:solidFill>
                  <a:schemeClr val="bg1"/>
                </a:solidFill>
              </a:defRPr>
            </a:lvl2pPr>
            <a:lvl3pPr marL="2286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99497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451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4706B7F-B203-AA4F-A636-D68475656023}"/>
              </a:ext>
            </a:extLst>
          </p:cNvPr>
          <p:cNvGrpSpPr/>
          <p:nvPr userDrawn="1"/>
        </p:nvGrpSpPr>
        <p:grpSpPr>
          <a:xfrm>
            <a:off x="0" y="0"/>
            <a:ext cx="11734800" cy="6858000"/>
            <a:chOff x="152400" y="152400"/>
            <a:chExt cx="117348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82BE68-32E8-CB42-A3F4-74C99F5D4996}"/>
                </a:ext>
              </a:extLst>
            </p:cNvPr>
            <p:cNvSpPr/>
            <p:nvPr/>
          </p:nvSpPr>
          <p:spPr>
            <a:xfrm>
              <a:off x="152400" y="152400"/>
              <a:ext cx="7505699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Placeholder 5">
              <a:extLst>
                <a:ext uri="{FF2B5EF4-FFF2-40B4-BE49-F238E27FC236}">
                  <a16:creationId xmlns:a16="http://schemas.microsoft.com/office/drawing/2014/main" id="{589FA980-6D0F-CC40-A084-D9E9DD037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75" r="7475"/>
            <a:stretch/>
          </p:blipFill>
          <p:spPr>
            <a:xfrm>
              <a:off x="6702552" y="609600"/>
              <a:ext cx="5184648" cy="45719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B24C8D-F8DA-E844-9419-02B04900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0000"/>
            </a:blip>
            <a:srcRect/>
            <a:stretch/>
          </p:blipFill>
          <p:spPr>
            <a:xfrm>
              <a:off x="5216652" y="1066800"/>
              <a:ext cx="2971800" cy="2716161"/>
            </a:xfrm>
            <a:prstGeom prst="rect">
              <a:avLst/>
            </a:prstGeom>
          </p:spPr>
        </p:pic>
        <p:sp>
          <p:nvSpPr>
            <p:cNvPr id="7" name="Text Placeholder 12">
              <a:extLst>
                <a:ext uri="{FF2B5EF4-FFF2-40B4-BE49-F238E27FC236}">
                  <a16:creationId xmlns:a16="http://schemas.microsoft.com/office/drawing/2014/main" id="{10348D28-05AD-ED4A-82E1-06A57FDDF449}"/>
                </a:ext>
              </a:extLst>
            </p:cNvPr>
            <p:cNvSpPr txBox="1">
              <a:spLocks/>
            </p:cNvSpPr>
            <p:nvPr/>
          </p:nvSpPr>
          <p:spPr>
            <a:xfrm>
              <a:off x="6702552" y="1066800"/>
              <a:ext cx="4727448" cy="5029199"/>
            </a:xfrm>
            <a:prstGeom prst="rect">
              <a:avLst/>
            </a:prstGeom>
            <a:noFill/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5400" b="0" i="0" kern="1200" spc="0" baseline="0">
                  <a:solidFill>
                    <a:schemeClr val="accent1"/>
                  </a:solidFill>
                  <a:latin typeface="Franklin Gothic Medium Cond" panose="020B0606030402020204" pitchFamily="34" charset="0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 b="0" kern="1200" cap="all" spc="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0" kern="1200" cap="none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86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57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stem Font Regular"/>
                <a:buChar char="-"/>
                <a:defRPr sz="20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14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stem Font Regular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System Font Regular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en-US"/>
                <a:t> </a:t>
              </a:r>
              <a:endParaRPr lang="en-US" dirty="0"/>
            </a:p>
          </p:txBody>
        </p:sp>
        <p:sp>
          <p:nvSpPr>
            <p:cNvPr id="8" name="Text Placeholder 9">
              <a:extLst>
                <a:ext uri="{FF2B5EF4-FFF2-40B4-BE49-F238E27FC236}">
                  <a16:creationId xmlns:a16="http://schemas.microsoft.com/office/drawing/2014/main" id="{32ED4643-4609-F74F-B792-2D9C80AA4E08}"/>
                </a:ext>
              </a:extLst>
            </p:cNvPr>
            <p:cNvSpPr txBox="1">
              <a:spLocks/>
            </p:cNvSpPr>
            <p:nvPr/>
          </p:nvSpPr>
          <p:spPr>
            <a:xfrm>
              <a:off x="1062764" y="1066799"/>
              <a:ext cx="4727448" cy="5029199"/>
            </a:xfrm>
            <a:prstGeom prst="rect">
              <a:avLst/>
            </a:prstGeom>
            <a:noFill/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5400" b="0" i="0" kern="1200" spc="0" baseline="0">
                  <a:solidFill>
                    <a:schemeClr val="accent1"/>
                  </a:solidFill>
                  <a:latin typeface="Franklin Gothic Medium Cond" panose="020B0606030402020204" pitchFamily="34" charset="0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 b="0" kern="1200" cap="all" spc="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0" kern="1200" cap="none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86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57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stem Font Regular"/>
                <a:buChar char="-"/>
                <a:defRPr sz="20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14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stem Font Regular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System Font Regular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Coastal Protection and Restoration Authority</a:t>
              </a:r>
            </a:p>
            <a:p>
              <a:pPr lvl="2"/>
              <a:r>
                <a:rPr lang="en-US">
                  <a:solidFill>
                    <a:schemeClr val="bg1"/>
                  </a:solidFill>
                </a:rPr>
                <a:t>Single state entity with authority to articulate a clear statement of priorities to achieve comprehensive coastal protection for Louisiana.</a:t>
              </a:r>
            </a:p>
            <a:p>
              <a:pPr lvl="2"/>
              <a:r>
                <a:rPr lang="en-US">
                  <a:solidFill>
                    <a:schemeClr val="bg1"/>
                  </a:solidFill>
                </a:rPr>
                <a:t>Mandate is to develop, implement, and enforce a comprehensive coastal protection and restoration master plan.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5DFFE1-EEFE-F248-9413-417E9489DDF9}"/>
                </a:ext>
              </a:extLst>
            </p:cNvPr>
            <p:cNvGrpSpPr/>
            <p:nvPr/>
          </p:nvGrpSpPr>
          <p:grpSpPr>
            <a:xfrm>
              <a:off x="9728748" y="5638798"/>
              <a:ext cx="2158452" cy="914400"/>
              <a:chOff x="-786852" y="4883045"/>
              <a:chExt cx="2158452" cy="9144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5E68515-75D6-A648-ACE6-E8C128ACA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grayscl/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200" y="48830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699CF28-1147-B44E-AE54-2843141E9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-786852" y="4883045"/>
                <a:ext cx="1000462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389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D184C21-3552-6E43-99CE-62CDB18D7D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081058"/>
            <a:ext cx="11277600" cy="4319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50B0CB4-2654-614A-98E3-5B4D7F75B9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65176"/>
            <a:ext cx="11277600" cy="1815882"/>
          </a:xfrm>
        </p:spPr>
        <p:txBody>
          <a:bodyPr wrap="square" bIns="45720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/>
            </a:lvl2pPr>
            <a:lvl3pPr marL="2286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96938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DA934E-BE80-584C-B909-27D3B3EA44D7}"/>
              </a:ext>
            </a:extLst>
          </p:cNvPr>
          <p:cNvGrpSpPr/>
          <p:nvPr userDrawn="1"/>
        </p:nvGrpSpPr>
        <p:grpSpPr>
          <a:xfrm>
            <a:off x="230124" y="211667"/>
            <a:ext cx="11731752" cy="6172200"/>
            <a:chOff x="384048" y="381000"/>
            <a:chExt cx="11731752" cy="6172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900264-766A-AA46-8888-88E28C70E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196" t="28574" r="19386" b="9463"/>
            <a:stretch/>
          </p:blipFill>
          <p:spPr>
            <a:xfrm>
              <a:off x="384048" y="381000"/>
              <a:ext cx="11731752" cy="6172200"/>
            </a:xfrm>
            <a:prstGeom prst="rect">
              <a:avLst/>
            </a:prstGeom>
          </p:spPr>
        </p:pic>
        <p:sp>
          <p:nvSpPr>
            <p:cNvPr id="5" name="Text Placeholder 1">
              <a:extLst>
                <a:ext uri="{FF2B5EF4-FFF2-40B4-BE49-F238E27FC236}">
                  <a16:creationId xmlns:a16="http://schemas.microsoft.com/office/drawing/2014/main" id="{E72A73A3-641A-CD42-8C39-6E2D57A99808}"/>
                </a:ext>
              </a:extLst>
            </p:cNvPr>
            <p:cNvSpPr txBox="1">
              <a:spLocks/>
            </p:cNvSpPr>
            <p:nvPr/>
          </p:nvSpPr>
          <p:spPr>
            <a:xfrm>
              <a:off x="609598" y="417576"/>
              <a:ext cx="11277600" cy="1292662"/>
            </a:xfrm>
            <a:prstGeom prst="rect">
              <a:avLst/>
            </a:prstGeom>
            <a:noFill/>
          </p:spPr>
          <p:txBody>
            <a:bodyPr vert="horz" lIns="0" tIns="0" rIns="0" bIns="457200" rtlCol="0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5400" b="0" i="0" kern="1200" spc="0" baseline="0">
                  <a:solidFill>
                    <a:schemeClr val="accent1"/>
                  </a:solidFill>
                  <a:latin typeface="Franklin Gothic Medium Cond" panose="020B0606030402020204" pitchFamily="34" charset="0"/>
                  <a:ea typeface="+mn-ea"/>
                  <a:cs typeface="+mn-cs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2400" b="0" kern="1200" cap="all" spc="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0" kern="1200" cap="none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86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57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stem Font Regular"/>
                <a:buChar char="-"/>
                <a:defRPr sz="20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14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stem Font Regular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System Font Regular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/>
                <a:t>Outreach &amp; Engagement</a:t>
              </a:r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8C8CD5-3266-1845-97D0-FDACF69A7F34}"/>
                </a:ext>
              </a:extLst>
            </p:cNvPr>
            <p:cNvGrpSpPr/>
            <p:nvPr/>
          </p:nvGrpSpPr>
          <p:grpSpPr>
            <a:xfrm>
              <a:off x="1552516" y="1624107"/>
              <a:ext cx="9529142" cy="4514536"/>
              <a:chOff x="1367458" y="1471707"/>
              <a:chExt cx="9529142" cy="4514536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1D5A227-3659-B142-B7E3-A9F055710E7F}"/>
                  </a:ext>
                </a:extLst>
              </p:cNvPr>
              <p:cNvCxnSpPr>
                <a:cxnSpLocks/>
                <a:stCxn id="19" idx="3"/>
                <a:endCxn id="27" idx="2"/>
              </p:cNvCxnSpPr>
              <p:nvPr/>
            </p:nvCxnSpPr>
            <p:spPr>
              <a:xfrm flipV="1">
                <a:off x="2343441" y="1471707"/>
                <a:ext cx="1542759" cy="94936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DFAA463-A606-3949-988B-ED17240684A2}"/>
                  </a:ext>
                </a:extLst>
              </p:cNvPr>
              <p:cNvCxnSpPr>
                <a:cxnSpLocks/>
                <a:endCxn id="28" idx="2"/>
              </p:cNvCxnSpPr>
              <p:nvPr/>
            </p:nvCxnSpPr>
            <p:spPr>
              <a:xfrm>
                <a:off x="1819718" y="2042715"/>
                <a:ext cx="4913951" cy="1242802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B6FFAB3-884F-8B47-9BA8-513B3BA2DEB2}"/>
                  </a:ext>
                </a:extLst>
              </p:cNvPr>
              <p:cNvCxnSpPr>
                <a:cxnSpLocks/>
                <a:endCxn id="41" idx="2"/>
              </p:cNvCxnSpPr>
              <p:nvPr/>
            </p:nvCxnSpPr>
            <p:spPr>
              <a:xfrm>
                <a:off x="2007446" y="2548776"/>
                <a:ext cx="5435133" cy="63486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EE05631-0ADF-204B-9676-8AF2BB187AF2}"/>
                  </a:ext>
                </a:extLst>
              </p:cNvPr>
              <p:cNvCxnSpPr>
                <a:cxnSpLocks/>
                <a:endCxn id="38" idx="2"/>
              </p:cNvCxnSpPr>
              <p:nvPr/>
            </p:nvCxnSpPr>
            <p:spPr>
              <a:xfrm>
                <a:off x="1622811" y="3038035"/>
                <a:ext cx="5973567" cy="1276845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3D44A41-3E8A-844B-8476-815D847EA06C}"/>
                  </a:ext>
                </a:extLst>
              </p:cNvPr>
              <p:cNvCxnSpPr>
                <a:cxnSpLocks/>
                <a:endCxn id="35" idx="1"/>
              </p:cNvCxnSpPr>
              <p:nvPr/>
            </p:nvCxnSpPr>
            <p:spPr>
              <a:xfrm>
                <a:off x="1426543" y="3538602"/>
                <a:ext cx="7125265" cy="1508006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552B188-A8D3-1547-95E5-34A2EEBE0812}"/>
                  </a:ext>
                </a:extLst>
              </p:cNvPr>
              <p:cNvCxnSpPr>
                <a:cxnSpLocks/>
                <a:endCxn id="45" idx="2"/>
              </p:cNvCxnSpPr>
              <p:nvPr/>
            </p:nvCxnSpPr>
            <p:spPr>
              <a:xfrm flipV="1">
                <a:off x="2415175" y="3590346"/>
                <a:ext cx="4863231" cy="431632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FCF170D-CB87-7747-8086-0C93AE15DFD3}"/>
                  </a:ext>
                </a:extLst>
              </p:cNvPr>
              <p:cNvCxnSpPr>
                <a:cxnSpLocks/>
                <a:endCxn id="36" idx="2"/>
              </p:cNvCxnSpPr>
              <p:nvPr/>
            </p:nvCxnSpPr>
            <p:spPr>
              <a:xfrm>
                <a:off x="2476281" y="4513044"/>
                <a:ext cx="5753319" cy="23581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A0624FE-67C7-BF42-975E-E9B4B8FE9692}"/>
                  </a:ext>
                </a:extLst>
              </p:cNvPr>
              <p:cNvCxnSpPr>
                <a:cxnSpLocks/>
                <a:endCxn id="42" idx="3"/>
              </p:cNvCxnSpPr>
              <p:nvPr/>
            </p:nvCxnSpPr>
            <p:spPr>
              <a:xfrm flipV="1">
                <a:off x="1367458" y="3406121"/>
                <a:ext cx="6246328" cy="159799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8318BDF-90A2-4941-9A13-62A9EAEB1610}"/>
                  </a:ext>
                </a:extLst>
              </p:cNvPr>
              <p:cNvCxnSpPr>
                <a:cxnSpLocks/>
                <a:endCxn id="43" idx="3"/>
              </p:cNvCxnSpPr>
              <p:nvPr/>
            </p:nvCxnSpPr>
            <p:spPr>
              <a:xfrm flipV="1">
                <a:off x="2571419" y="3524993"/>
                <a:ext cx="5175717" cy="1970186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89482F2-B396-824D-8EF6-32F344D31A61}"/>
                  </a:ext>
                </a:extLst>
              </p:cNvPr>
              <p:cNvCxnSpPr>
                <a:cxnSpLocks/>
                <a:endCxn id="37" idx="3"/>
              </p:cNvCxnSpPr>
              <p:nvPr/>
            </p:nvCxnSpPr>
            <p:spPr>
              <a:xfrm flipV="1">
                <a:off x="1447796" y="4430259"/>
                <a:ext cx="6418212" cy="155598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A49827C-B5D4-134D-B4B1-15516EF53748}"/>
                  </a:ext>
                </a:extLst>
              </p:cNvPr>
              <p:cNvCxnSpPr>
                <a:cxnSpLocks/>
                <a:stCxn id="44" idx="7"/>
              </p:cNvCxnSpPr>
              <p:nvPr/>
            </p:nvCxnSpPr>
            <p:spPr>
              <a:xfrm flipV="1">
                <a:off x="7466738" y="1566642"/>
                <a:ext cx="2439262" cy="1863002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6FEE641-1EA1-9D4A-9D27-A25EDC7F1C3A}"/>
                  </a:ext>
                </a:extLst>
              </p:cNvPr>
              <p:cNvCxnSpPr>
                <a:cxnSpLocks/>
                <a:stCxn id="30" idx="7"/>
              </p:cNvCxnSpPr>
              <p:nvPr/>
            </p:nvCxnSpPr>
            <p:spPr>
              <a:xfrm flipV="1">
                <a:off x="5359264" y="2057709"/>
                <a:ext cx="5537336" cy="290437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D139257-594B-924B-8C07-D473A4D6770D}"/>
                  </a:ext>
                </a:extLst>
              </p:cNvPr>
              <p:cNvCxnSpPr>
                <a:cxnSpLocks/>
                <a:stCxn id="40" idx="7"/>
              </p:cNvCxnSpPr>
              <p:nvPr/>
            </p:nvCxnSpPr>
            <p:spPr>
              <a:xfrm flipV="1">
                <a:off x="7249024" y="2548776"/>
                <a:ext cx="2523001" cy="573752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F4D30AC-CFD7-1443-B920-88DA8455FAE5}"/>
                  </a:ext>
                </a:extLst>
              </p:cNvPr>
              <p:cNvCxnSpPr>
                <a:cxnSpLocks/>
                <a:stCxn id="31" idx="6"/>
              </p:cNvCxnSpPr>
              <p:nvPr/>
            </p:nvCxnSpPr>
            <p:spPr>
              <a:xfrm flipV="1">
                <a:off x="5376672" y="3039843"/>
                <a:ext cx="5428488" cy="122752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9581FD5-9BBD-7D43-88D7-65A8A602E6DF}"/>
                  </a:ext>
                </a:extLst>
              </p:cNvPr>
              <p:cNvCxnSpPr>
                <a:cxnSpLocks/>
                <a:stCxn id="29" idx="5"/>
              </p:cNvCxnSpPr>
              <p:nvPr/>
            </p:nvCxnSpPr>
            <p:spPr>
              <a:xfrm>
                <a:off x="7188064" y="1824247"/>
                <a:ext cx="2865395" cy="170666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C56BF6E-28E4-5C43-BDCB-C37EBFAFF876}"/>
                  </a:ext>
                </a:extLst>
              </p:cNvPr>
              <p:cNvCxnSpPr>
                <a:cxnSpLocks/>
                <a:stCxn id="33" idx="7"/>
              </p:cNvCxnSpPr>
              <p:nvPr/>
            </p:nvCxnSpPr>
            <p:spPr>
              <a:xfrm flipV="1">
                <a:off x="7492864" y="4021977"/>
                <a:ext cx="2560595" cy="148149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2895AC0-1F34-0340-BE84-BC08EF8530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0400" y="3940675"/>
                <a:ext cx="2895600" cy="57236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ED3AD98C-4F1B-F941-8D2F-581328E1A5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81872" y="5004111"/>
                <a:ext cx="1962872" cy="18595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9BE44FF-BF7D-AF4A-997C-138DA8EE8781}"/>
                  </a:ext>
                </a:extLst>
              </p:cNvPr>
              <p:cNvCxnSpPr>
                <a:cxnSpLocks/>
                <a:stCxn id="32" idx="6"/>
              </p:cNvCxnSpPr>
              <p:nvPr/>
            </p:nvCxnSpPr>
            <p:spPr>
              <a:xfrm flipV="1">
                <a:off x="6852541" y="5495178"/>
                <a:ext cx="2565779" cy="43162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 Placeholder 9">
              <a:extLst>
                <a:ext uri="{FF2B5EF4-FFF2-40B4-BE49-F238E27FC236}">
                  <a16:creationId xmlns:a16="http://schemas.microsoft.com/office/drawing/2014/main" id="{07C0DBA2-925F-0140-A985-EA8D375C3F03}"/>
                </a:ext>
              </a:extLst>
            </p:cNvPr>
            <p:cNvSpPr txBox="1">
              <a:spLocks/>
            </p:cNvSpPr>
            <p:nvPr/>
          </p:nvSpPr>
          <p:spPr>
            <a:xfrm>
              <a:off x="10068072" y="4479487"/>
              <a:ext cx="2047728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Jean Lafitte</a:t>
              </a:r>
            </a:p>
          </p:txBody>
        </p:sp>
        <p:sp>
          <p:nvSpPr>
            <p:cNvPr id="8" name="Text Placeholder 9">
              <a:extLst>
                <a:ext uri="{FF2B5EF4-FFF2-40B4-BE49-F238E27FC236}">
                  <a16:creationId xmlns:a16="http://schemas.microsoft.com/office/drawing/2014/main" id="{C5833D1D-997D-A140-B898-9B9EFD7B7D97}"/>
                </a:ext>
              </a:extLst>
            </p:cNvPr>
            <p:cNvSpPr txBox="1">
              <a:spLocks/>
            </p:cNvSpPr>
            <p:nvPr/>
          </p:nvSpPr>
          <p:spPr>
            <a:xfrm>
              <a:off x="384049" y="4970554"/>
              <a:ext cx="1135809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Violet</a:t>
              </a:r>
            </a:p>
          </p:txBody>
        </p:sp>
        <p:sp>
          <p:nvSpPr>
            <p:cNvPr id="9" name="Text Placeholder 9">
              <a:extLst>
                <a:ext uri="{FF2B5EF4-FFF2-40B4-BE49-F238E27FC236}">
                  <a16:creationId xmlns:a16="http://schemas.microsoft.com/office/drawing/2014/main" id="{28C6BF83-7CA2-DF40-A36A-90D1D4E3CF08}"/>
                </a:ext>
              </a:extLst>
            </p:cNvPr>
            <p:cNvSpPr txBox="1">
              <a:spLocks/>
            </p:cNvSpPr>
            <p:nvPr/>
          </p:nvSpPr>
          <p:spPr>
            <a:xfrm>
              <a:off x="384048" y="4479487"/>
              <a:ext cx="2244633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Port Sulphur</a:t>
              </a:r>
            </a:p>
          </p:txBody>
        </p:sp>
        <p:sp>
          <p:nvSpPr>
            <p:cNvPr id="10" name="Text Placeholder 9">
              <a:extLst>
                <a:ext uri="{FF2B5EF4-FFF2-40B4-BE49-F238E27FC236}">
                  <a16:creationId xmlns:a16="http://schemas.microsoft.com/office/drawing/2014/main" id="{CCA572FA-1CF9-9741-88D4-85D19BEE2AF9}"/>
                </a:ext>
              </a:extLst>
            </p:cNvPr>
            <p:cNvSpPr txBox="1">
              <a:spLocks/>
            </p:cNvSpPr>
            <p:nvPr/>
          </p:nvSpPr>
          <p:spPr>
            <a:xfrm>
              <a:off x="384048" y="3988420"/>
              <a:ext cx="2183527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Belle Chasse</a:t>
              </a:r>
            </a:p>
          </p:txBody>
        </p:sp>
        <p:sp>
          <p:nvSpPr>
            <p:cNvPr id="11" name="Text Placeholder 9">
              <a:extLst>
                <a:ext uri="{FF2B5EF4-FFF2-40B4-BE49-F238E27FC236}">
                  <a16:creationId xmlns:a16="http://schemas.microsoft.com/office/drawing/2014/main" id="{B986A2F0-863D-5646-AFA2-2D7D8B1556BE}"/>
                </a:ext>
              </a:extLst>
            </p:cNvPr>
            <p:cNvSpPr txBox="1">
              <a:spLocks/>
            </p:cNvSpPr>
            <p:nvPr/>
          </p:nvSpPr>
          <p:spPr>
            <a:xfrm>
              <a:off x="384049" y="3497353"/>
              <a:ext cx="1194894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Empire</a:t>
              </a:r>
            </a:p>
          </p:txBody>
        </p:sp>
        <p:sp>
          <p:nvSpPr>
            <p:cNvPr id="12" name="Text Placeholder 9">
              <a:extLst>
                <a:ext uri="{FF2B5EF4-FFF2-40B4-BE49-F238E27FC236}">
                  <a16:creationId xmlns:a16="http://schemas.microsoft.com/office/drawing/2014/main" id="{16A0F97F-20A5-8846-BFD1-88C921C5C7F6}"/>
                </a:ext>
              </a:extLst>
            </p:cNvPr>
            <p:cNvSpPr txBox="1">
              <a:spLocks/>
            </p:cNvSpPr>
            <p:nvPr/>
          </p:nvSpPr>
          <p:spPr>
            <a:xfrm>
              <a:off x="384048" y="3006286"/>
              <a:ext cx="1391163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Ironton</a:t>
              </a:r>
            </a:p>
          </p:txBody>
        </p:sp>
        <p:sp>
          <p:nvSpPr>
            <p:cNvPr id="13" name="Text Placeholder 9">
              <a:extLst>
                <a:ext uri="{FF2B5EF4-FFF2-40B4-BE49-F238E27FC236}">
                  <a16:creationId xmlns:a16="http://schemas.microsoft.com/office/drawing/2014/main" id="{D9691B7F-2B3E-6A4F-B201-C828BDFB99AD}"/>
                </a:ext>
              </a:extLst>
            </p:cNvPr>
            <p:cNvSpPr txBox="1">
              <a:spLocks/>
            </p:cNvSpPr>
            <p:nvPr/>
          </p:nvSpPr>
          <p:spPr>
            <a:xfrm>
              <a:off x="9570723" y="5461621"/>
              <a:ext cx="2545077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Port Fourchon</a:t>
              </a:r>
            </a:p>
          </p:txBody>
        </p:sp>
        <p:sp>
          <p:nvSpPr>
            <p:cNvPr id="14" name="Text Placeholder 9">
              <a:extLst>
                <a:ext uri="{FF2B5EF4-FFF2-40B4-BE49-F238E27FC236}">
                  <a16:creationId xmlns:a16="http://schemas.microsoft.com/office/drawing/2014/main" id="{CF3BA159-1892-A147-9477-ADBADBADCEDB}"/>
                </a:ext>
              </a:extLst>
            </p:cNvPr>
            <p:cNvSpPr txBox="1">
              <a:spLocks/>
            </p:cNvSpPr>
            <p:nvPr/>
          </p:nvSpPr>
          <p:spPr>
            <a:xfrm>
              <a:off x="384048" y="5952685"/>
              <a:ext cx="1216148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Davant</a:t>
              </a:r>
            </a:p>
          </p:txBody>
        </p:sp>
        <p:sp>
          <p:nvSpPr>
            <p:cNvPr id="15" name="Text Placeholder 9">
              <a:extLst>
                <a:ext uri="{FF2B5EF4-FFF2-40B4-BE49-F238E27FC236}">
                  <a16:creationId xmlns:a16="http://schemas.microsoft.com/office/drawing/2014/main" id="{B0E41104-6B0B-0449-A8A9-502ACDC347A5}"/>
                </a:ext>
              </a:extLst>
            </p:cNvPr>
            <p:cNvSpPr txBox="1">
              <a:spLocks/>
            </p:cNvSpPr>
            <p:nvPr/>
          </p:nvSpPr>
          <p:spPr>
            <a:xfrm>
              <a:off x="10997144" y="4970554"/>
              <a:ext cx="1118656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Buras</a:t>
              </a:r>
            </a:p>
          </p:txBody>
        </p:sp>
        <p:sp>
          <p:nvSpPr>
            <p:cNvPr id="16" name="Text Placeholder 9">
              <a:extLst>
                <a:ext uri="{FF2B5EF4-FFF2-40B4-BE49-F238E27FC236}">
                  <a16:creationId xmlns:a16="http://schemas.microsoft.com/office/drawing/2014/main" id="{7DC13CA6-F0B1-4049-94DF-6B4D75CC7040}"/>
                </a:ext>
              </a:extLst>
            </p:cNvPr>
            <p:cNvSpPr txBox="1">
              <a:spLocks/>
            </p:cNvSpPr>
            <p:nvPr/>
          </p:nvSpPr>
          <p:spPr>
            <a:xfrm>
              <a:off x="384048" y="5461621"/>
              <a:ext cx="2339771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Saint Bernard</a:t>
              </a:r>
            </a:p>
          </p:txBody>
        </p:sp>
        <p:sp>
          <p:nvSpPr>
            <p:cNvPr id="17" name="Text Placeholder 9">
              <a:extLst>
                <a:ext uri="{FF2B5EF4-FFF2-40B4-BE49-F238E27FC236}">
                  <a16:creationId xmlns:a16="http://schemas.microsoft.com/office/drawing/2014/main" id="{4A638E20-F371-7A4B-89C0-9B074A4DFCCC}"/>
                </a:ext>
              </a:extLst>
            </p:cNvPr>
            <p:cNvSpPr txBox="1">
              <a:spLocks/>
            </p:cNvSpPr>
            <p:nvPr/>
          </p:nvSpPr>
          <p:spPr>
            <a:xfrm>
              <a:off x="384049" y="2515219"/>
              <a:ext cx="1775797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Chalmette</a:t>
              </a:r>
            </a:p>
          </p:txBody>
        </p:sp>
        <p:sp>
          <p:nvSpPr>
            <p:cNvPr id="18" name="Text Placeholder 9">
              <a:extLst>
                <a:ext uri="{FF2B5EF4-FFF2-40B4-BE49-F238E27FC236}">
                  <a16:creationId xmlns:a16="http://schemas.microsoft.com/office/drawing/2014/main" id="{F9129E07-5B97-024D-9D5D-58015DBAE68F}"/>
                </a:ext>
              </a:extLst>
            </p:cNvPr>
            <p:cNvSpPr txBox="1">
              <a:spLocks/>
            </p:cNvSpPr>
            <p:nvPr/>
          </p:nvSpPr>
          <p:spPr>
            <a:xfrm>
              <a:off x="384049" y="2024152"/>
              <a:ext cx="1588069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Avondale</a:t>
              </a:r>
            </a:p>
          </p:txBody>
        </p:sp>
        <p:sp>
          <p:nvSpPr>
            <p:cNvPr id="19" name="Text Placeholder 9">
              <a:extLst>
                <a:ext uri="{FF2B5EF4-FFF2-40B4-BE49-F238E27FC236}">
                  <a16:creationId xmlns:a16="http://schemas.microsoft.com/office/drawing/2014/main" id="{AA2ED85A-B019-9247-9BEA-151FB96513EB}"/>
                </a:ext>
              </a:extLst>
            </p:cNvPr>
            <p:cNvSpPr txBox="1">
              <a:spLocks/>
            </p:cNvSpPr>
            <p:nvPr/>
          </p:nvSpPr>
          <p:spPr>
            <a:xfrm>
              <a:off x="384048" y="1533085"/>
              <a:ext cx="2111793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Baton Rouge</a:t>
              </a:r>
            </a:p>
          </p:txBody>
        </p:sp>
        <p:sp>
          <p:nvSpPr>
            <p:cNvPr id="20" name="Text Placeholder 9">
              <a:extLst>
                <a:ext uri="{FF2B5EF4-FFF2-40B4-BE49-F238E27FC236}">
                  <a16:creationId xmlns:a16="http://schemas.microsoft.com/office/drawing/2014/main" id="{B36F74EC-E12A-1345-8F7E-6C3DDE16FE4E}"/>
                </a:ext>
              </a:extLst>
            </p:cNvPr>
            <p:cNvSpPr txBox="1">
              <a:spLocks/>
            </p:cNvSpPr>
            <p:nvPr/>
          </p:nvSpPr>
          <p:spPr>
            <a:xfrm>
              <a:off x="10210800" y="3988420"/>
              <a:ext cx="1905000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Grand Isle</a:t>
              </a:r>
            </a:p>
          </p:txBody>
        </p:sp>
        <p:sp>
          <p:nvSpPr>
            <p:cNvPr id="21" name="Text Placeholder 9">
              <a:extLst>
                <a:ext uri="{FF2B5EF4-FFF2-40B4-BE49-F238E27FC236}">
                  <a16:creationId xmlns:a16="http://schemas.microsoft.com/office/drawing/2014/main" id="{10C0207C-ACA4-8249-8262-468800725DDB}"/>
                </a:ext>
              </a:extLst>
            </p:cNvPr>
            <p:cNvSpPr txBox="1">
              <a:spLocks/>
            </p:cNvSpPr>
            <p:nvPr/>
          </p:nvSpPr>
          <p:spPr>
            <a:xfrm>
              <a:off x="10210800" y="3497353"/>
              <a:ext cx="1905000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Mandeville</a:t>
              </a:r>
            </a:p>
          </p:txBody>
        </p:sp>
        <p:sp>
          <p:nvSpPr>
            <p:cNvPr id="22" name="Text Placeholder 9">
              <a:extLst>
                <a:ext uri="{FF2B5EF4-FFF2-40B4-BE49-F238E27FC236}">
                  <a16:creationId xmlns:a16="http://schemas.microsoft.com/office/drawing/2014/main" id="{86B16BDF-54B8-514A-AA7C-9B06E9875FF7}"/>
                </a:ext>
              </a:extLst>
            </p:cNvPr>
            <p:cNvSpPr txBox="1">
              <a:spLocks/>
            </p:cNvSpPr>
            <p:nvPr/>
          </p:nvSpPr>
          <p:spPr>
            <a:xfrm>
              <a:off x="10972800" y="3006286"/>
              <a:ext cx="1143000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Houma</a:t>
              </a:r>
            </a:p>
          </p:txBody>
        </p:sp>
        <p:sp>
          <p:nvSpPr>
            <p:cNvPr id="23" name="Text Placeholder 9">
              <a:extLst>
                <a:ext uri="{FF2B5EF4-FFF2-40B4-BE49-F238E27FC236}">
                  <a16:creationId xmlns:a16="http://schemas.microsoft.com/office/drawing/2014/main" id="{FB1C6FAD-F18F-D647-A548-B53419232306}"/>
                </a:ext>
              </a:extLst>
            </p:cNvPr>
            <p:cNvSpPr txBox="1">
              <a:spLocks/>
            </p:cNvSpPr>
            <p:nvPr/>
          </p:nvSpPr>
          <p:spPr>
            <a:xfrm>
              <a:off x="9932273" y="2515219"/>
              <a:ext cx="2183527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New Orleans</a:t>
              </a:r>
            </a:p>
          </p:txBody>
        </p:sp>
        <p:sp>
          <p:nvSpPr>
            <p:cNvPr id="24" name="Text Placeholder 9">
              <a:extLst>
                <a:ext uri="{FF2B5EF4-FFF2-40B4-BE49-F238E27FC236}">
                  <a16:creationId xmlns:a16="http://schemas.microsoft.com/office/drawing/2014/main" id="{BC32DD8E-F10D-0F44-80F8-962344FB2C06}"/>
                </a:ext>
              </a:extLst>
            </p:cNvPr>
            <p:cNvSpPr txBox="1">
              <a:spLocks/>
            </p:cNvSpPr>
            <p:nvPr/>
          </p:nvSpPr>
          <p:spPr>
            <a:xfrm>
              <a:off x="11049000" y="2024152"/>
              <a:ext cx="1066800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 err="1">
                  <a:highlight>
                    <a:srgbClr val="000000"/>
                  </a:highlight>
                  <a:latin typeface="+mn-lt"/>
                </a:rPr>
                <a:t>Dulac</a:t>
              </a:r>
              <a:endParaRPr lang="en-US" sz="2000" dirty="0">
                <a:highlight>
                  <a:srgbClr val="000000"/>
                </a:highlight>
                <a:latin typeface="+mn-lt"/>
              </a:endParaRPr>
            </a:p>
          </p:txBody>
        </p:sp>
        <p:sp>
          <p:nvSpPr>
            <p:cNvPr id="25" name="Text Placeholder 9">
              <a:extLst>
                <a:ext uri="{FF2B5EF4-FFF2-40B4-BE49-F238E27FC236}">
                  <a16:creationId xmlns:a16="http://schemas.microsoft.com/office/drawing/2014/main" id="{87B8C536-1A28-8344-A6CF-F7503ECE8F7C}"/>
                </a:ext>
              </a:extLst>
            </p:cNvPr>
            <p:cNvSpPr txBox="1">
              <a:spLocks/>
            </p:cNvSpPr>
            <p:nvPr/>
          </p:nvSpPr>
          <p:spPr>
            <a:xfrm>
              <a:off x="10058400" y="1533085"/>
              <a:ext cx="2057400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dirty="0">
                  <a:highlight>
                    <a:srgbClr val="000000"/>
                  </a:highlight>
                  <a:latin typeface="+mn-lt"/>
                </a:rPr>
                <a:t>Braithwaite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D73672-D2D8-734E-9357-91013B4708E0}"/>
                </a:ext>
              </a:extLst>
            </p:cNvPr>
            <p:cNvGrpSpPr/>
            <p:nvPr/>
          </p:nvGrpSpPr>
          <p:grpSpPr>
            <a:xfrm>
              <a:off x="4038600" y="1564671"/>
              <a:ext cx="4995672" cy="4573971"/>
              <a:chOff x="3886200" y="1412271"/>
              <a:chExt cx="4995672" cy="4573971"/>
            </a:xfrm>
            <a:solidFill>
              <a:schemeClr val="tx1"/>
            </a:solidFill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735015E-08EF-5D48-B62D-AE9F1620E2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6200" y="1412271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DB7B912-64B9-C241-8A8C-D1B720EFD7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33669" y="3226081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FA4B508-FCAF-4346-B16C-664B950824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6600" y="1722783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EE3491A-C838-934E-B820-9F4AD2A81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4944675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1020C65-9C3D-4F44-88ED-31C91CC83B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4207935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585CB4F-FA1D-144B-8A3C-B937328443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33669" y="5867370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85248DA-2365-D449-9FBB-10E015697D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91400" y="5486067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904E0D2-F1D4-9C48-89AC-CCDC6BD59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3000" y="5152300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7195682-2F7E-D140-ACF6-0279EC5032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34400" y="5029200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DF39D0F-72BF-424B-97B8-26548B490B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9600" y="4689422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A84E3C8-6E16-FF4A-A2AA-8945E5856A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48600" y="4328795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4075114-F1DD-A543-A15D-1EF3401751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96378" y="4255444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E20BE5A-119D-4045-99AF-447113C01D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1528" y="3881239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2655290-7127-4A48-9569-92C9BAA624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47560" y="3105120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D908E16-ED27-2F4F-8153-F4869DA748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2579" y="3124200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92B4D57-9CF5-124F-9354-F98EB90FBE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96378" y="3304657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A0A77BE-29F7-FB4B-9E08-E793F4F892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29728" y="3423529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7759FD3-4F81-CA43-9DD7-F4395C41B2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65274" y="3412236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7E1D06F-C03C-0D40-9FFE-8A1E82894C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8406" y="3530910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4132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795F4-A223-D240-88A9-1224779925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850225"/>
            <a:ext cx="5413248" cy="4283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9AC1833-8FF6-D842-B1D3-066D27A5E8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1552" y="1849984"/>
            <a:ext cx="5413248" cy="42841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54C3DEC-D580-A343-A429-8FA47B5715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65176"/>
            <a:ext cx="11277600" cy="1585049"/>
          </a:xfrm>
        </p:spPr>
        <p:txBody>
          <a:bodyPr wrap="square" bIns="36576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/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1650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795F4-A223-D240-88A9-1224779925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557839"/>
            <a:ext cx="5413248" cy="4842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9AC1833-8FF6-D842-B1D3-066D27A5E8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1552" y="1557581"/>
            <a:ext cx="5413248" cy="484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4D609E-5258-F145-965A-F17F7B85D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>
            <a:lvl1pPr>
              <a:defRPr>
                <a:solidFill>
                  <a:srgbClr val="00A8C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16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795F4-A223-D240-88A9-1224779925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081057"/>
            <a:ext cx="5413248" cy="43197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9AC1833-8FF6-D842-B1D3-066D27A5E8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1552" y="2080829"/>
            <a:ext cx="5413248" cy="43199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54C3DEC-D580-A343-A429-8FA47B5715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65176"/>
            <a:ext cx="11277600" cy="1815882"/>
          </a:xfrm>
        </p:spPr>
        <p:txBody>
          <a:bodyPr wrap="square" bIns="45720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/>
            </a:lvl2pPr>
            <a:lvl3pPr marL="2286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1065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08976E-5DE0-ED49-A343-EA947F62CCD2}"/>
              </a:ext>
            </a:extLst>
          </p:cNvPr>
          <p:cNvSpPr/>
          <p:nvPr userDrawn="1"/>
        </p:nvSpPr>
        <p:spPr>
          <a:xfrm>
            <a:off x="6550154" y="228600"/>
            <a:ext cx="5641846" cy="64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F8C9918-3762-E349-A9A5-7397BD4160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557838"/>
            <a:ext cx="4721354" cy="4385760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720CEB5-CDDF-9348-BC4B-14555E3D1AC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7600" y="914401"/>
            <a:ext cx="3810000" cy="5029198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43236D-0213-1D40-A641-C3A5DAEA5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5176"/>
            <a:ext cx="5178554" cy="1292662"/>
          </a:xfrm>
        </p:spPr>
        <p:txBody>
          <a:bodyPr/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7251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863F59C-1398-8B4D-BCD3-ABEBB14BF0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557839"/>
            <a:ext cx="4721354" cy="4385760"/>
          </a:xfrm>
        </p:spPr>
        <p:txBody>
          <a:bodyPr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32C311B-D07F-D541-A38A-75AF301553D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556246" y="1557839"/>
            <a:ext cx="4721354" cy="4385760"/>
          </a:xfrm>
        </p:spPr>
        <p:txBody>
          <a:bodyPr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B8694E-70AC-7B4B-90D1-1603E1AD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128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pt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8D745C-1660-7F40-8AD9-DBB8EF5FDAC3}"/>
              </a:ext>
            </a:extLst>
          </p:cNvPr>
          <p:cNvSpPr/>
          <p:nvPr userDrawn="1"/>
        </p:nvSpPr>
        <p:spPr>
          <a:xfrm>
            <a:off x="1" y="0"/>
            <a:ext cx="60919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37BA1FC-1ECB-1A4F-BE9D-4E33C3246D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557839"/>
            <a:ext cx="4261104" cy="4385760"/>
          </a:xfrm>
        </p:spPr>
        <p:txBody>
          <a:bodyPr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0ADAC8F-37C8-6747-9041-F2FB3647379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006354" y="1557839"/>
            <a:ext cx="4271246" cy="4385760"/>
          </a:xfrm>
        </p:spPr>
        <p:txBody>
          <a:bodyPr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13FE86-681D-254E-8CFD-9425131E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24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F0159536-C66C-914B-B21F-442E4E0D6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57838"/>
            <a:ext cx="11277600" cy="484296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Bullets</a:t>
            </a:r>
          </a:p>
          <a:p>
            <a:pPr lvl="2"/>
            <a:r>
              <a:rPr lang="en-US" dirty="0"/>
              <a:t>Bullets two</a:t>
            </a:r>
          </a:p>
          <a:p>
            <a:pPr lvl="3"/>
            <a:r>
              <a:rPr lang="en-US" dirty="0"/>
              <a:t>Heading two</a:t>
            </a:r>
          </a:p>
          <a:p>
            <a:pPr lvl="4"/>
            <a:r>
              <a:rPr lang="en-US" dirty="0"/>
              <a:t>Heading one</a:t>
            </a:r>
          </a:p>
          <a:p>
            <a:pPr lvl="5"/>
            <a:r>
              <a:rPr lang="en-US" dirty="0"/>
              <a:t>Title</a:t>
            </a:r>
          </a:p>
          <a:p>
            <a:pPr lvl="6"/>
            <a:r>
              <a:rPr lang="en-US" dirty="0"/>
              <a:t>Body text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0BCBD550-6999-994B-8F9A-165E75EB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  <a:prstGeom prst="rect">
            <a:avLst/>
          </a:prstGeom>
        </p:spPr>
        <p:txBody>
          <a:bodyPr vert="horz" wrap="square" lIns="0" tIns="0" rIns="0" bIns="457200" rtlCol="0" anchor="t" anchorCtr="0">
            <a:sp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3EBFB-FAAF-1E43-A04B-F857773CF1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00800"/>
            <a:ext cx="1173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28600" r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n-US" sz="800" b="0" i="0" u="none" strike="noStrike" kern="1200" cap="all" spc="100" baseline="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Coastal Protection and Restoration Authority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F3C13F-7693-8041-800C-DE6EC0883E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348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fld id="{44C37EC8-212B-D845-8C24-DA27C0385206}" type="slidenum">
              <a:rPr lang="en-US" sz="800" b="0" i="0" u="none" strike="noStrike" kern="1200" cap="all" spc="100" baseline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pPr algn="ctr" eaLnBrk="1" hangingPunct="1"/>
              <a:t>‹#›</a:t>
            </a:fld>
            <a:endParaRPr lang="ru-RU" altLang="en-US" sz="800" b="0" i="0" cap="all" spc="100" baseline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3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229" r:id="rId2"/>
    <p:sldLayoutId id="2147484314" r:id="rId3"/>
    <p:sldLayoutId id="2147484316" r:id="rId4"/>
    <p:sldLayoutId id="2147484248" r:id="rId5"/>
    <p:sldLayoutId id="2147484317" r:id="rId6"/>
    <p:sldLayoutId id="2147484263" r:id="rId7"/>
    <p:sldLayoutId id="2147484264" r:id="rId8"/>
    <p:sldLayoutId id="2147484265" r:id="rId9"/>
    <p:sldLayoutId id="2147484252" r:id="rId10"/>
    <p:sldLayoutId id="2147484253" r:id="rId11"/>
    <p:sldLayoutId id="2147484254" r:id="rId12"/>
    <p:sldLayoutId id="2147484255" r:id="rId13"/>
    <p:sldLayoutId id="2147484257" r:id="rId14"/>
    <p:sldLayoutId id="2147484258" r:id="rId15"/>
    <p:sldLayoutId id="2147484259" r:id="rId16"/>
    <p:sldLayoutId id="2147484260" r:id="rId17"/>
    <p:sldLayoutId id="2147484261" r:id="rId18"/>
    <p:sldLayoutId id="2147484262" r:id="rId19"/>
    <p:sldLayoutId id="2147484266" r:id="rId20"/>
    <p:sldLayoutId id="2147484267" r:id="rId21"/>
    <p:sldLayoutId id="2147484268" r:id="rId22"/>
    <p:sldLayoutId id="2147484269" r:id="rId23"/>
    <p:sldLayoutId id="2147484270" r:id="rId24"/>
    <p:sldLayoutId id="2147484271" r:id="rId25"/>
    <p:sldLayoutId id="2147484272" r:id="rId26"/>
    <p:sldLayoutId id="2147484273" r:id="rId27"/>
    <p:sldLayoutId id="2147484274" r:id="rId28"/>
    <p:sldLayoutId id="2147484275" r:id="rId29"/>
    <p:sldLayoutId id="2147484276" r:id="rId30"/>
    <p:sldLayoutId id="2147484277" r:id="rId31"/>
    <p:sldLayoutId id="2147484278" r:id="rId32"/>
    <p:sldLayoutId id="2147484279" r:id="rId33"/>
    <p:sldLayoutId id="2147484224" r:id="rId34"/>
    <p:sldLayoutId id="2147484226" r:id="rId35"/>
    <p:sldLayoutId id="2147484232" r:id="rId36"/>
    <p:sldLayoutId id="2147484238" r:id="rId37"/>
    <p:sldLayoutId id="2147484235" r:id="rId38"/>
    <p:sldLayoutId id="2147484315" r:id="rId39"/>
    <p:sldLayoutId id="2147484318" r:id="rId40"/>
    <p:sldLayoutId id="2147484319" r:id="rId4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0" i="0" kern="1200" cap="none" spc="0" normalizeH="0" baseline="0">
          <a:solidFill>
            <a:schemeClr val="accent1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2000" b="0" kern="1200" cap="none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2000" b="0" kern="1200" cap="none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System Font Regular"/>
        <a:buChar char="-"/>
        <a:defRPr sz="2000" kern="1200" cap="none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b="0" i="0" kern="1200" cap="all" spc="20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stem Font Regular"/>
        <a:buNone/>
        <a:defRPr sz="4400" b="0" i="0" kern="1200" spc="0" baseline="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5400" b="0" i="0" kern="1200" cap="none" spc="0" baseline="0">
          <a:solidFill>
            <a:schemeClr val="accent1"/>
          </a:solidFill>
          <a:latin typeface="Franklin Gothic Medium Cond" panose="020B0606030402020204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System Font Regular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System Font Regular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">
          <p15:clr>
            <a:srgbClr val="A4A3A4"/>
          </p15:clr>
        </p15:guide>
        <p15:guide id="4" pos="7392">
          <p15:clr>
            <a:srgbClr val="A4A3A4"/>
          </p15:clr>
        </p15:guide>
        <p15:guide id="5" pos="1176">
          <p15:clr>
            <a:srgbClr val="A4A3A4"/>
          </p15:clr>
        </p15:guide>
        <p15:guide id="7" pos="2064">
          <p15:clr>
            <a:srgbClr val="A4A3A4"/>
          </p15:clr>
        </p15:guide>
        <p15:guide id="9" pos="2952">
          <p15:clr>
            <a:srgbClr val="A4A3A4"/>
          </p15:clr>
        </p15:guide>
        <p15:guide id="11" pos="3840">
          <p15:clr>
            <a:srgbClr val="A4A3A4"/>
          </p15:clr>
        </p15:guide>
        <p15:guide id="13" pos="4728">
          <p15:clr>
            <a:srgbClr val="A4A3A4"/>
          </p15:clr>
        </p15:guide>
        <p15:guide id="15" pos="5616">
          <p15:clr>
            <a:srgbClr val="A4A3A4"/>
          </p15:clr>
        </p15:guide>
        <p15:guide id="17" pos="6504">
          <p15:clr>
            <a:srgbClr val="A4A3A4"/>
          </p15:clr>
        </p15:guide>
        <p15:guide id="21" orient="horz" pos="288">
          <p15:clr>
            <a:srgbClr val="FDE53C"/>
          </p15:clr>
        </p15:guide>
        <p15:guide id="22" orient="horz" pos="4032">
          <p15:clr>
            <a:srgbClr val="FDE53C"/>
          </p15:clr>
        </p15:guide>
        <p15:guide id="23" orient="horz" pos="144">
          <p15:clr>
            <a:srgbClr val="FFFFFF"/>
          </p15:clr>
        </p15:guide>
        <p15:guide id="24" pos="7536">
          <p15:clr>
            <a:srgbClr val="FFFFFF"/>
          </p15:clr>
        </p15:guide>
        <p15:guide id="25" pos="144">
          <p15:clr>
            <a:srgbClr val="A4A3A4"/>
          </p15:clr>
        </p15:guide>
        <p15:guide id="26" orient="horz" pos="417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hyperlink" Target="mailto:james.pahl@la.gov" TargetMode="External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service.noaa.gov/facts/bluecarbon.html#:~:text=Blue%20carbon%20is%20simply%20the,dioxide%2C%20which%20contains%20atmospheric%20carb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hyperlink" Target="https://www.conservation.org/projects/blue-carbon" TargetMode="External"/><Relationship Id="rId4" Type="http://schemas.openxmlformats.org/officeDocument/2006/relationships/hyperlink" Target="https://www.thebluecarboninitiative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service.noaa.gov/facts/bluecarbon.html#:~:text=Blue%20carbon%20is%20simply%20the,dioxide%2C%20which%20contains%20atmospheric%20carb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hyperlink" Target="https://www.conservation.org/projects/blue-carbon" TargetMode="External"/><Relationship Id="rId4" Type="http://schemas.openxmlformats.org/officeDocument/2006/relationships/hyperlink" Target="https://www.thebluecarboninitiative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4528D89-BDCC-F34C-805A-7F286F42A6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600" dirty="0"/>
              <a:t>2 </a:t>
            </a:r>
            <a:r>
              <a:rPr lang="en-US" sz="1600" dirty="0" err="1"/>
              <a:t>june</a:t>
            </a:r>
            <a:r>
              <a:rPr lang="en-US" sz="1600" dirty="0"/>
              <a:t> 2023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E3F044F-616D-E240-9445-EEF36811E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/>
              <a:t>The needs and opportunities for Louisiana and the Coastal Protection and Restoration Authority regarding blue-green carbon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8378D04-C37E-2B4E-BD3C-0A7FE677AB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032" y="6172200"/>
            <a:ext cx="9867900" cy="228600"/>
          </a:xfrm>
        </p:spPr>
        <p:txBody>
          <a:bodyPr/>
          <a:lstStyle/>
          <a:p>
            <a:r>
              <a:rPr lang="en-US" sz="1600" dirty="0"/>
              <a:t>James </a:t>
            </a:r>
            <a:r>
              <a:rPr lang="en-US" sz="1600" dirty="0" err="1"/>
              <a:t>pahl</a:t>
            </a:r>
            <a:r>
              <a:rPr lang="en-US" sz="1600" dirty="0"/>
              <a:t>, </a:t>
            </a:r>
            <a:r>
              <a:rPr lang="en-US" sz="1600" dirty="0" err="1"/>
              <a:t>cpra</a:t>
            </a:r>
            <a:r>
              <a:rPr lang="en-US" sz="1600" dirty="0"/>
              <a:t> planning and research division senior scientist</a:t>
            </a:r>
          </a:p>
        </p:txBody>
      </p:sp>
    </p:spTree>
    <p:extLst>
      <p:ext uri="{BB962C8B-B14F-4D97-AF65-F5344CB8AC3E}">
        <p14:creationId xmlns:p14="http://schemas.microsoft.com/office/powerpoint/2010/main" val="3818149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457199" y="1860059"/>
            <a:ext cx="8352503" cy="4283875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Definitions</a:t>
            </a:r>
          </a:p>
          <a:p>
            <a:r>
              <a:rPr lang="en-US" sz="2800" dirty="0">
                <a:latin typeface="Franklin Gothic Medium Cond" panose="020B0606030402020204" pitchFamily="34" charset="0"/>
              </a:rPr>
              <a:t>CPRA Considerations for Blue </a:t>
            </a:r>
            <a:r>
              <a:rPr lang="en-US" sz="28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Coastal</a:t>
            </a:r>
            <a:r>
              <a:rPr lang="en-US" sz="2800" dirty="0">
                <a:latin typeface="Franklin Gothic Medium Cond" panose="020B0606030402020204" pitchFamily="34" charset="0"/>
              </a:rPr>
              <a:t> Carbon</a:t>
            </a:r>
          </a:p>
          <a:p>
            <a:pPr marL="461963"/>
            <a:r>
              <a:rPr lang="en-US" sz="2800" dirty="0">
                <a:latin typeface="Franklin Gothic Medium Cond" panose="020B0606030402020204" pitchFamily="34" charset="0"/>
              </a:rPr>
              <a:t>2022 Louisiana Climate Action Plan</a:t>
            </a:r>
          </a:p>
          <a:p>
            <a:pPr marL="461963"/>
            <a:r>
              <a:rPr lang="en-US" sz="2800" dirty="0">
                <a:latin typeface="Franklin Gothic Medium Cond" panose="020B0606030402020204" pitchFamily="34" charset="0"/>
              </a:rPr>
              <a:t>Uncertainty Bridging the Distance between </a:t>
            </a:r>
            <a:r>
              <a:rPr lang="en-US" sz="2800" dirty="0" err="1">
                <a:latin typeface="Franklin Gothic Medium Cond" panose="020B0606030402020204" pitchFamily="34" charset="0"/>
              </a:rPr>
              <a:t>Capturable</a:t>
            </a:r>
            <a:r>
              <a:rPr lang="en-US" sz="2800" dirty="0">
                <a:latin typeface="Franklin Gothic Medium Cond" panose="020B0606030402020204" pitchFamily="34" charset="0"/>
              </a:rPr>
              <a:t> Carbon and Credit Sales</a:t>
            </a:r>
          </a:p>
          <a:p>
            <a:endParaRPr lang="en-US" sz="2800" dirty="0">
              <a:latin typeface="Franklin Gothic Medium Cond" panose="020B0606030402020204" pitchFamily="34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altLang="en-US" dirty="0"/>
              <a:t>Outline</a:t>
            </a:r>
          </a:p>
        </p:txBody>
      </p:sp>
      <p:sp>
        <p:nvSpPr>
          <p:cNvPr id="4" name="Multiply 3"/>
          <p:cNvSpPr/>
          <p:nvPr/>
        </p:nvSpPr>
        <p:spPr>
          <a:xfrm>
            <a:off x="3719050" y="2184523"/>
            <a:ext cx="914400" cy="914400"/>
          </a:xfrm>
          <a:prstGeom prst="mathMultipl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8"/>
            <a:ext cx="11198941" cy="460356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2022 Louisiana Climate Action Plan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107996"/>
          </a:xfrm>
        </p:spPr>
        <p:txBody>
          <a:bodyPr/>
          <a:lstStyle/>
          <a:p>
            <a:r>
              <a:rPr lang="en-US" altLang="en-US" sz="4800" dirty="0"/>
              <a:t>CPRA Considerations for Coastal Carbon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938" y="1594134"/>
            <a:ext cx="3759591" cy="48656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2" y="1565208"/>
            <a:ext cx="3787876" cy="489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8"/>
            <a:ext cx="11198941" cy="460356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2022 Louisiana Climate Action Plan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107996"/>
          </a:xfrm>
        </p:spPr>
        <p:txBody>
          <a:bodyPr/>
          <a:lstStyle/>
          <a:p>
            <a:r>
              <a:rPr lang="en-US" altLang="en-US" sz="4800" dirty="0"/>
              <a:t>CPRA Considerations for Coastal Carbon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718" y="1593354"/>
            <a:ext cx="3781796" cy="4895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868" y="1593354"/>
            <a:ext cx="3788209" cy="48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26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8"/>
            <a:ext cx="11198941" cy="460356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Uncertainty Bridging the Distance between </a:t>
            </a:r>
            <a:r>
              <a:rPr lang="en-US" sz="2800" dirty="0" err="1">
                <a:latin typeface="Franklin Gothic Medium Cond" panose="020B0606030402020204" pitchFamily="34" charset="0"/>
              </a:rPr>
              <a:t>Capturable</a:t>
            </a:r>
            <a:r>
              <a:rPr lang="en-US" sz="2800" dirty="0">
                <a:latin typeface="Franklin Gothic Medium Cond" panose="020B0606030402020204" pitchFamily="34" charset="0"/>
              </a:rPr>
              <a:t> Carbon and Credit Sales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107996"/>
          </a:xfrm>
        </p:spPr>
        <p:txBody>
          <a:bodyPr/>
          <a:lstStyle/>
          <a:p>
            <a:r>
              <a:rPr lang="en-US" altLang="en-US" sz="4800" dirty="0"/>
              <a:t>CPRA Considerations for Coastal Carbon</a:t>
            </a:r>
          </a:p>
        </p:txBody>
      </p:sp>
    </p:spTree>
    <p:extLst>
      <p:ext uri="{BB962C8B-B14F-4D97-AF65-F5344CB8AC3E}">
        <p14:creationId xmlns:p14="http://schemas.microsoft.com/office/powerpoint/2010/main" val="70830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8"/>
            <a:ext cx="11198941" cy="460356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Uncertainty Bridging the Distance between </a:t>
            </a:r>
            <a:r>
              <a:rPr lang="en-US" sz="2800" dirty="0" err="1">
                <a:latin typeface="Franklin Gothic Medium Cond" panose="020B0606030402020204" pitchFamily="34" charset="0"/>
              </a:rPr>
              <a:t>Capturable</a:t>
            </a:r>
            <a:r>
              <a:rPr lang="en-US" sz="2800" dirty="0">
                <a:latin typeface="Franklin Gothic Medium Cond" panose="020B0606030402020204" pitchFamily="34" charset="0"/>
              </a:rPr>
              <a:t> Carbon and Credit Sales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107996"/>
          </a:xfrm>
        </p:spPr>
        <p:txBody>
          <a:bodyPr/>
          <a:lstStyle/>
          <a:p>
            <a:r>
              <a:rPr lang="en-US" altLang="en-US" sz="4800" dirty="0"/>
              <a:t>CPRA Considerations for Coastal Carbon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7923" y="1644133"/>
            <a:ext cx="6302476" cy="369332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Total </a:t>
            </a:r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-equivalents)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7032"/>
          <a:stretch/>
        </p:blipFill>
        <p:spPr>
          <a:xfrm>
            <a:off x="707922" y="4060894"/>
            <a:ext cx="7318599" cy="2428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716" y="1494505"/>
            <a:ext cx="4022901" cy="28690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840" y="3431457"/>
            <a:ext cx="2033101" cy="262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3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8"/>
            <a:ext cx="11198941" cy="460356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Uncertainty Bridging the Distance between </a:t>
            </a:r>
            <a:r>
              <a:rPr lang="en-US" sz="2800" dirty="0" err="1">
                <a:latin typeface="Franklin Gothic Medium Cond" panose="020B0606030402020204" pitchFamily="34" charset="0"/>
              </a:rPr>
              <a:t>Capturable</a:t>
            </a:r>
            <a:r>
              <a:rPr lang="en-US" sz="2800" dirty="0">
                <a:latin typeface="Franklin Gothic Medium Cond" panose="020B0606030402020204" pitchFamily="34" charset="0"/>
              </a:rPr>
              <a:t> Carbon and Credit Sales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107996"/>
          </a:xfrm>
        </p:spPr>
        <p:txBody>
          <a:bodyPr/>
          <a:lstStyle/>
          <a:p>
            <a:r>
              <a:rPr lang="en-US" altLang="en-US" sz="4800" dirty="0"/>
              <a:t>CPRA Considerations for Coastal Carbon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7923" y="1644133"/>
            <a:ext cx="6302476" cy="369332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Total </a:t>
            </a:r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-equivalents)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986" y="2539817"/>
            <a:ext cx="918375" cy="9091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2993" y="3975314"/>
            <a:ext cx="4513005" cy="369332"/>
          </a:xfrm>
          <a:prstGeom prst="rect">
            <a:avLst/>
          </a:prstGeom>
          <a:solidFill>
            <a:srgbClr val="3399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-eq)</a:t>
            </a:r>
          </a:p>
        </p:txBody>
      </p:sp>
      <p:sp>
        <p:nvSpPr>
          <p:cNvPr id="9" name="Left Arrow Callout 8"/>
          <p:cNvSpPr/>
          <p:nvPr/>
        </p:nvSpPr>
        <p:spPr>
          <a:xfrm>
            <a:off x="5392990" y="1545015"/>
            <a:ext cx="5220930" cy="2889337"/>
          </a:xfrm>
          <a:prstGeom prst="leftArrowCallout">
            <a:avLst>
              <a:gd name="adj1" fmla="val 8675"/>
              <a:gd name="adj2" fmla="val 9884"/>
              <a:gd name="adj3" fmla="val 25000"/>
              <a:gd name="adj4" fmla="val 64977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Policy/Programmatic 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Technical, e.g. …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Additionality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Permanence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Funding Program Rules (28!)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Which programs allow credit development?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Who claims the credits in program-funded actions?</a:t>
            </a:r>
          </a:p>
        </p:txBody>
      </p:sp>
    </p:spTree>
    <p:extLst>
      <p:ext uri="{BB962C8B-B14F-4D97-AF65-F5344CB8AC3E}">
        <p14:creationId xmlns:p14="http://schemas.microsoft.com/office/powerpoint/2010/main" val="1654879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8"/>
            <a:ext cx="11198941" cy="460356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Uncertainty Bridging the Distance between </a:t>
            </a:r>
            <a:r>
              <a:rPr lang="en-US" sz="2800" dirty="0" err="1">
                <a:latin typeface="Franklin Gothic Medium Cond" panose="020B0606030402020204" pitchFamily="34" charset="0"/>
              </a:rPr>
              <a:t>Capturable</a:t>
            </a:r>
            <a:r>
              <a:rPr lang="en-US" sz="2800" dirty="0">
                <a:latin typeface="Franklin Gothic Medium Cond" panose="020B0606030402020204" pitchFamily="34" charset="0"/>
              </a:rPr>
              <a:t> Carbon and Credit Sales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107996"/>
          </a:xfrm>
        </p:spPr>
        <p:txBody>
          <a:bodyPr/>
          <a:lstStyle/>
          <a:p>
            <a:r>
              <a:rPr lang="en-US" altLang="en-US" sz="4800" dirty="0"/>
              <a:t>CPRA Considerations for Coastal Carbon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7923" y="1644133"/>
            <a:ext cx="6302476" cy="369332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Total </a:t>
            </a:r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-equivalents)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201" y="2039478"/>
            <a:ext cx="505420" cy="500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2993" y="2539810"/>
            <a:ext cx="4513005" cy="369332"/>
          </a:xfrm>
          <a:prstGeom prst="rect">
            <a:avLst/>
          </a:prstGeom>
          <a:solidFill>
            <a:srgbClr val="3399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-eq)</a:t>
            </a:r>
          </a:p>
        </p:txBody>
      </p:sp>
      <p:sp>
        <p:nvSpPr>
          <p:cNvPr id="9" name="Left Arrow Callout 8"/>
          <p:cNvSpPr/>
          <p:nvPr/>
        </p:nvSpPr>
        <p:spPr>
          <a:xfrm>
            <a:off x="5535561" y="2526899"/>
            <a:ext cx="6056675" cy="2831682"/>
          </a:xfrm>
          <a:prstGeom prst="leftArrowCallout">
            <a:avLst>
              <a:gd name="adj1" fmla="val 8675"/>
              <a:gd name="adj2" fmla="val 9884"/>
              <a:gd name="adj3" fmla="val 25000"/>
              <a:gd name="adj4" fmla="val 67237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Project Construction Carbon Costs</a:t>
            </a:r>
          </a:p>
          <a:p>
            <a:pPr marL="285750" indent="-168275">
              <a:buFont typeface="Arial" panose="020B0604020202020204" pitchFamily="34" charset="0"/>
              <a:buChar char="•"/>
            </a:pPr>
            <a:r>
              <a:rPr lang="en-US" dirty="0"/>
              <a:t>Concrete and Other Hard Structures</a:t>
            </a:r>
          </a:p>
          <a:p>
            <a:pPr marL="742950" lvl="1" indent="-168275">
              <a:buFont typeface="Arial" panose="020B0604020202020204" pitchFamily="34" charset="0"/>
              <a:buChar char="•"/>
            </a:pPr>
            <a:r>
              <a:rPr lang="en-US" dirty="0"/>
              <a:t>Concrete diversion structure</a:t>
            </a:r>
          </a:p>
          <a:p>
            <a:pPr marL="742950" lvl="1" indent="-168275">
              <a:buFont typeface="Arial" panose="020B0604020202020204" pitchFamily="34" charset="0"/>
              <a:buChar char="•"/>
            </a:pPr>
            <a:r>
              <a:rPr lang="en-US" dirty="0"/>
              <a:t>Shoreline Protection rip rap</a:t>
            </a:r>
          </a:p>
          <a:p>
            <a:pPr marL="285750" indent="-168275">
              <a:buFont typeface="Arial" panose="020B0604020202020204" pitchFamily="34" charset="0"/>
              <a:buChar char="•"/>
            </a:pPr>
            <a:r>
              <a:rPr lang="en-US" dirty="0"/>
              <a:t>Dredge and Placement of Sediments (marshes, ridges, barrier islands)</a:t>
            </a:r>
          </a:p>
          <a:p>
            <a:pPr marL="285750" indent="-168275">
              <a:buFont typeface="Arial" panose="020B0604020202020204" pitchFamily="34" charset="0"/>
              <a:buChar char="•"/>
            </a:pPr>
            <a:r>
              <a:rPr lang="en-US" dirty="0"/>
              <a:t>Restoration and Risk Reduction Earthworks</a:t>
            </a:r>
          </a:p>
          <a:p>
            <a:pPr marL="742950" lvl="1" indent="-168275">
              <a:buFont typeface="Arial" panose="020B0604020202020204" pitchFamily="34" charset="0"/>
              <a:buChar char="•"/>
            </a:pPr>
            <a:r>
              <a:rPr lang="en-US" dirty="0"/>
              <a:t>Risk reduction levees</a:t>
            </a:r>
          </a:p>
          <a:p>
            <a:pPr marL="742950" lvl="1" indent="-168275">
              <a:buFont typeface="Arial" panose="020B0604020202020204" pitchFamily="34" charset="0"/>
              <a:buChar char="•"/>
            </a:pPr>
            <a:r>
              <a:rPr lang="en-US" dirty="0"/>
              <a:t>Terraces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986" y="3434555"/>
            <a:ext cx="918375" cy="9091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45106" y="4874970"/>
            <a:ext cx="3603522" cy="369332"/>
          </a:xfrm>
          <a:prstGeom prst="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Net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-eq)</a:t>
            </a:r>
          </a:p>
        </p:txBody>
      </p:sp>
      <p:sp>
        <p:nvSpPr>
          <p:cNvPr id="13" name="Left Arrow Callout 12"/>
          <p:cNvSpPr/>
          <p:nvPr/>
        </p:nvSpPr>
        <p:spPr>
          <a:xfrm>
            <a:off x="4178709" y="2142144"/>
            <a:ext cx="3637936" cy="328489"/>
          </a:xfrm>
          <a:prstGeom prst="leftArrowCallout">
            <a:avLst>
              <a:gd name="adj1" fmla="val 8675"/>
              <a:gd name="adj2" fmla="val 29048"/>
              <a:gd name="adj3" fmla="val 72891"/>
              <a:gd name="adj4" fmla="val 92895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Policy/Programmatic Limitations</a:t>
            </a:r>
          </a:p>
        </p:txBody>
      </p:sp>
    </p:spTree>
    <p:extLst>
      <p:ext uri="{BB962C8B-B14F-4D97-AF65-F5344CB8AC3E}">
        <p14:creationId xmlns:p14="http://schemas.microsoft.com/office/powerpoint/2010/main" val="3101001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8"/>
            <a:ext cx="11198941" cy="460356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Uncertainty Bridging the Distance between </a:t>
            </a:r>
            <a:r>
              <a:rPr lang="en-US" sz="2800" dirty="0" err="1">
                <a:latin typeface="Franklin Gothic Medium Cond" panose="020B0606030402020204" pitchFamily="34" charset="0"/>
              </a:rPr>
              <a:t>Capturable</a:t>
            </a:r>
            <a:r>
              <a:rPr lang="en-US" sz="2800" dirty="0">
                <a:latin typeface="Franklin Gothic Medium Cond" panose="020B0606030402020204" pitchFamily="34" charset="0"/>
              </a:rPr>
              <a:t> Carbon and Credit Sales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107996"/>
          </a:xfrm>
        </p:spPr>
        <p:txBody>
          <a:bodyPr/>
          <a:lstStyle/>
          <a:p>
            <a:r>
              <a:rPr lang="en-US" altLang="en-US" sz="4800" dirty="0"/>
              <a:t>CPRA Considerations for Coastal Carbon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7923" y="1644133"/>
            <a:ext cx="6302476" cy="369332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Total </a:t>
            </a:r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-equivalents)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201" y="2039478"/>
            <a:ext cx="505420" cy="500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2993" y="2539810"/>
            <a:ext cx="4513005" cy="369332"/>
          </a:xfrm>
          <a:prstGeom prst="rect">
            <a:avLst/>
          </a:prstGeom>
          <a:solidFill>
            <a:srgbClr val="3399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45106" y="3439462"/>
            <a:ext cx="3603522" cy="369332"/>
          </a:xfrm>
          <a:prstGeom prst="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Net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121" y="2919464"/>
            <a:ext cx="505420" cy="50034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3569112" y="3903409"/>
            <a:ext cx="576661" cy="8323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50023" y="4870056"/>
            <a:ext cx="36035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Estimated Value ($) of Net Carbon</a:t>
            </a:r>
          </a:p>
        </p:txBody>
      </p:sp>
      <p:sp>
        <p:nvSpPr>
          <p:cNvPr id="16" name="Left Arrow Callout 15"/>
          <p:cNvSpPr/>
          <p:nvPr/>
        </p:nvSpPr>
        <p:spPr>
          <a:xfrm>
            <a:off x="4178709" y="2142144"/>
            <a:ext cx="3637936" cy="328489"/>
          </a:xfrm>
          <a:prstGeom prst="leftArrowCallout">
            <a:avLst>
              <a:gd name="adj1" fmla="val 8675"/>
              <a:gd name="adj2" fmla="val 29048"/>
              <a:gd name="adj3" fmla="val 72891"/>
              <a:gd name="adj4" fmla="val 92895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Policy/Programmatic Limitations</a:t>
            </a:r>
          </a:p>
        </p:txBody>
      </p:sp>
      <p:sp>
        <p:nvSpPr>
          <p:cNvPr id="17" name="Left Arrow Callout 16"/>
          <p:cNvSpPr/>
          <p:nvPr/>
        </p:nvSpPr>
        <p:spPr>
          <a:xfrm>
            <a:off x="4277032" y="2998851"/>
            <a:ext cx="3864077" cy="367381"/>
          </a:xfrm>
          <a:prstGeom prst="leftArrowCallout">
            <a:avLst>
              <a:gd name="adj1" fmla="val 8675"/>
              <a:gd name="adj2" fmla="val 39323"/>
              <a:gd name="adj3" fmla="val 67821"/>
              <a:gd name="adj4" fmla="val 92025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Project Construction Carbon Costs</a:t>
            </a:r>
          </a:p>
        </p:txBody>
      </p:sp>
      <p:sp>
        <p:nvSpPr>
          <p:cNvPr id="18" name="Left Arrow Callout 17"/>
          <p:cNvSpPr/>
          <p:nvPr/>
        </p:nvSpPr>
        <p:spPr>
          <a:xfrm>
            <a:off x="4301614" y="4104981"/>
            <a:ext cx="4567084" cy="367381"/>
          </a:xfrm>
          <a:prstGeom prst="leftArrowCallout">
            <a:avLst>
              <a:gd name="adj1" fmla="val 8675"/>
              <a:gd name="adj2" fmla="val 39323"/>
              <a:gd name="adj3" fmla="val 67821"/>
              <a:gd name="adj4" fmla="val 93461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Monetization Based on Market Conditions</a:t>
            </a:r>
          </a:p>
        </p:txBody>
      </p:sp>
    </p:spTree>
    <p:extLst>
      <p:ext uri="{BB962C8B-B14F-4D97-AF65-F5344CB8AC3E}">
        <p14:creationId xmlns:p14="http://schemas.microsoft.com/office/powerpoint/2010/main" val="2421634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8"/>
            <a:ext cx="11198941" cy="460356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Uncertainty Bridging the Distance between </a:t>
            </a:r>
            <a:r>
              <a:rPr lang="en-US" sz="2800" dirty="0" err="1">
                <a:latin typeface="Franklin Gothic Medium Cond" panose="020B0606030402020204" pitchFamily="34" charset="0"/>
              </a:rPr>
              <a:t>Capturable</a:t>
            </a:r>
            <a:r>
              <a:rPr lang="en-US" sz="2800" dirty="0">
                <a:latin typeface="Franklin Gothic Medium Cond" panose="020B0606030402020204" pitchFamily="34" charset="0"/>
              </a:rPr>
              <a:t> Carbon and Credit Sales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107996"/>
          </a:xfrm>
        </p:spPr>
        <p:txBody>
          <a:bodyPr/>
          <a:lstStyle/>
          <a:p>
            <a:r>
              <a:rPr lang="en-US" altLang="en-US" sz="4800" dirty="0"/>
              <a:t>CPRA Considerations for Coastal Carbon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7923" y="1644133"/>
            <a:ext cx="6302476" cy="369332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Total </a:t>
            </a:r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-equivalents)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201" y="2039478"/>
            <a:ext cx="505420" cy="500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2993" y="2539810"/>
            <a:ext cx="4513005" cy="369332"/>
          </a:xfrm>
          <a:prstGeom prst="rect">
            <a:avLst/>
          </a:prstGeom>
          <a:solidFill>
            <a:srgbClr val="3399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45106" y="3439462"/>
            <a:ext cx="3603522" cy="369332"/>
          </a:xfrm>
          <a:prstGeom prst="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Net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121" y="2919464"/>
            <a:ext cx="505420" cy="50034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3755921" y="3903409"/>
            <a:ext cx="291528" cy="353959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50023" y="4339114"/>
            <a:ext cx="36035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Estimated Value ($) of Net Carbon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9318" y="4847302"/>
            <a:ext cx="368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Which is greater?</a:t>
            </a:r>
          </a:p>
        </p:txBody>
      </p:sp>
      <p:sp>
        <p:nvSpPr>
          <p:cNvPr id="17" name="Left Arrow Callout 16"/>
          <p:cNvSpPr/>
          <p:nvPr/>
        </p:nvSpPr>
        <p:spPr>
          <a:xfrm>
            <a:off x="4178709" y="2142144"/>
            <a:ext cx="3637936" cy="328489"/>
          </a:xfrm>
          <a:prstGeom prst="leftArrowCallout">
            <a:avLst>
              <a:gd name="adj1" fmla="val 8675"/>
              <a:gd name="adj2" fmla="val 29048"/>
              <a:gd name="adj3" fmla="val 72891"/>
              <a:gd name="adj4" fmla="val 92895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Policy/Programmatic Limitations</a:t>
            </a:r>
          </a:p>
        </p:txBody>
      </p:sp>
      <p:sp>
        <p:nvSpPr>
          <p:cNvPr id="18" name="Left Arrow Callout 17"/>
          <p:cNvSpPr/>
          <p:nvPr/>
        </p:nvSpPr>
        <p:spPr>
          <a:xfrm>
            <a:off x="4277032" y="2998851"/>
            <a:ext cx="3864077" cy="367381"/>
          </a:xfrm>
          <a:prstGeom prst="leftArrowCallout">
            <a:avLst>
              <a:gd name="adj1" fmla="val 8675"/>
              <a:gd name="adj2" fmla="val 39323"/>
              <a:gd name="adj3" fmla="val 67821"/>
              <a:gd name="adj4" fmla="val 92025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Project Construction Carbon Costs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64364" y="4336023"/>
            <a:ext cx="3067662" cy="369332"/>
          </a:xfrm>
          <a:prstGeom prst="rect">
            <a:avLst/>
          </a:prstGeom>
          <a:solidFill>
            <a:srgbClr val="E1D1D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Estimated Cost ($) to Monitor</a:t>
            </a:r>
          </a:p>
        </p:txBody>
      </p:sp>
      <p:sp>
        <p:nvSpPr>
          <p:cNvPr id="20" name="Left Arrow Callout 19"/>
          <p:cNvSpPr/>
          <p:nvPr/>
        </p:nvSpPr>
        <p:spPr>
          <a:xfrm>
            <a:off x="4301614" y="3878836"/>
            <a:ext cx="4567084" cy="367381"/>
          </a:xfrm>
          <a:prstGeom prst="leftArrowCallout">
            <a:avLst>
              <a:gd name="adj1" fmla="val 8675"/>
              <a:gd name="adj2" fmla="val 39323"/>
              <a:gd name="adj3" fmla="val 67821"/>
              <a:gd name="adj4" fmla="val 93461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Monetization Based on Market Conditions</a:t>
            </a:r>
          </a:p>
        </p:txBody>
      </p:sp>
      <p:sp>
        <p:nvSpPr>
          <p:cNvPr id="2" name="Left-Right Arrow 1"/>
          <p:cNvSpPr/>
          <p:nvPr/>
        </p:nvSpPr>
        <p:spPr>
          <a:xfrm>
            <a:off x="6069621" y="4333843"/>
            <a:ext cx="958362" cy="389602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nt-Up Arrow 4"/>
          <p:cNvSpPr/>
          <p:nvPr/>
        </p:nvSpPr>
        <p:spPr>
          <a:xfrm rot="16200000">
            <a:off x="7883047" y="1999151"/>
            <a:ext cx="2232752" cy="2261380"/>
          </a:xfrm>
          <a:prstGeom prst="bentUpArrow">
            <a:avLst>
              <a:gd name="adj1" fmla="val 7504"/>
              <a:gd name="adj2" fmla="val 12364"/>
              <a:gd name="adj3" fmla="val 2811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0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8"/>
            <a:ext cx="11198941" cy="460356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Uncertainty Bridging the Distance between </a:t>
            </a:r>
            <a:r>
              <a:rPr lang="en-US" sz="2800" dirty="0" err="1">
                <a:latin typeface="Franklin Gothic Medium Cond" panose="020B0606030402020204" pitchFamily="34" charset="0"/>
              </a:rPr>
              <a:t>Capturable</a:t>
            </a:r>
            <a:r>
              <a:rPr lang="en-US" sz="2800" dirty="0">
                <a:latin typeface="Franklin Gothic Medium Cond" panose="020B0606030402020204" pitchFamily="34" charset="0"/>
              </a:rPr>
              <a:t> Carbon and Credit Sales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107996"/>
          </a:xfrm>
        </p:spPr>
        <p:txBody>
          <a:bodyPr/>
          <a:lstStyle/>
          <a:p>
            <a:r>
              <a:rPr lang="en-US" altLang="en-US" sz="4800" dirty="0"/>
              <a:t>CPRA Considerations for Coastal Carbon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7923" y="1644133"/>
            <a:ext cx="6302476" cy="369332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Total </a:t>
            </a:r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-equivalents)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201" y="2039478"/>
            <a:ext cx="505420" cy="500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2993" y="2539810"/>
            <a:ext cx="4513005" cy="369332"/>
          </a:xfrm>
          <a:prstGeom prst="rect">
            <a:avLst/>
          </a:prstGeom>
          <a:solidFill>
            <a:srgbClr val="3399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45106" y="3439462"/>
            <a:ext cx="3603522" cy="369332"/>
          </a:xfrm>
          <a:prstGeom prst="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Net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121" y="2919464"/>
            <a:ext cx="505420" cy="50034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3755921" y="3903409"/>
            <a:ext cx="291528" cy="353959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50023" y="4339114"/>
            <a:ext cx="36035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Estimated Value ($) of Net Carbon</a:t>
            </a:r>
          </a:p>
        </p:txBody>
      </p:sp>
      <p:sp>
        <p:nvSpPr>
          <p:cNvPr id="7" name="Bent Arrow 6"/>
          <p:cNvSpPr/>
          <p:nvPr/>
        </p:nvSpPr>
        <p:spPr>
          <a:xfrm rot="10800000">
            <a:off x="5722373" y="5263346"/>
            <a:ext cx="688255" cy="592618"/>
          </a:xfrm>
          <a:prstGeom prst="ben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29318" y="4847302"/>
            <a:ext cx="368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Which is greater?</a:t>
            </a:r>
          </a:p>
        </p:txBody>
      </p:sp>
      <p:sp>
        <p:nvSpPr>
          <p:cNvPr id="18" name="Bent Arrow 17"/>
          <p:cNvSpPr/>
          <p:nvPr/>
        </p:nvSpPr>
        <p:spPr>
          <a:xfrm rot="10800000" flipH="1">
            <a:off x="6700685" y="5263346"/>
            <a:ext cx="663679" cy="592618"/>
          </a:xfrm>
          <a:prstGeom prst="ben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6152" y="5241893"/>
            <a:ext cx="2507226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Develop agency-led approach for credits as agency income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59454" y="5241894"/>
            <a:ext cx="4547411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Focus on agency activities as carbon strategy component, support outside-led approach for credits as private sector income</a:t>
            </a:r>
          </a:p>
        </p:txBody>
      </p:sp>
      <p:sp>
        <p:nvSpPr>
          <p:cNvPr id="20" name="Left Arrow Callout 19"/>
          <p:cNvSpPr/>
          <p:nvPr/>
        </p:nvSpPr>
        <p:spPr>
          <a:xfrm>
            <a:off x="4178709" y="2142144"/>
            <a:ext cx="3637936" cy="328489"/>
          </a:xfrm>
          <a:prstGeom prst="leftArrowCallout">
            <a:avLst>
              <a:gd name="adj1" fmla="val 8675"/>
              <a:gd name="adj2" fmla="val 29048"/>
              <a:gd name="adj3" fmla="val 72891"/>
              <a:gd name="adj4" fmla="val 92895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Policy/Programmatic Limitations</a:t>
            </a:r>
          </a:p>
        </p:txBody>
      </p:sp>
      <p:sp>
        <p:nvSpPr>
          <p:cNvPr id="21" name="Left Arrow Callout 20"/>
          <p:cNvSpPr/>
          <p:nvPr/>
        </p:nvSpPr>
        <p:spPr>
          <a:xfrm>
            <a:off x="4277032" y="2998851"/>
            <a:ext cx="3864077" cy="367381"/>
          </a:xfrm>
          <a:prstGeom prst="leftArrowCallout">
            <a:avLst>
              <a:gd name="adj1" fmla="val 8675"/>
              <a:gd name="adj2" fmla="val 39323"/>
              <a:gd name="adj3" fmla="val 67821"/>
              <a:gd name="adj4" fmla="val 92025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Project Construction Carbon Costs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64364" y="4326191"/>
            <a:ext cx="3067662" cy="369332"/>
          </a:xfrm>
          <a:prstGeom prst="rect">
            <a:avLst/>
          </a:prstGeom>
          <a:solidFill>
            <a:srgbClr val="E1D1D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Estimated Cost ($) to Monitor</a:t>
            </a:r>
          </a:p>
        </p:txBody>
      </p:sp>
      <p:sp>
        <p:nvSpPr>
          <p:cNvPr id="23" name="Left Arrow Callout 22"/>
          <p:cNvSpPr/>
          <p:nvPr/>
        </p:nvSpPr>
        <p:spPr>
          <a:xfrm>
            <a:off x="4301614" y="3878836"/>
            <a:ext cx="4567084" cy="367381"/>
          </a:xfrm>
          <a:prstGeom prst="leftArrowCallout">
            <a:avLst>
              <a:gd name="adj1" fmla="val 8675"/>
              <a:gd name="adj2" fmla="val 39323"/>
              <a:gd name="adj3" fmla="val 67821"/>
              <a:gd name="adj4" fmla="val 93461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Monetization Based on Market Conditions</a:t>
            </a:r>
          </a:p>
        </p:txBody>
      </p:sp>
      <p:sp>
        <p:nvSpPr>
          <p:cNvPr id="24" name="Left-Right Arrow 23"/>
          <p:cNvSpPr/>
          <p:nvPr/>
        </p:nvSpPr>
        <p:spPr>
          <a:xfrm>
            <a:off x="6069621" y="4333843"/>
            <a:ext cx="958362" cy="389602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ent-Up Arrow 24"/>
          <p:cNvSpPr/>
          <p:nvPr/>
        </p:nvSpPr>
        <p:spPr>
          <a:xfrm rot="16200000">
            <a:off x="7883047" y="1999151"/>
            <a:ext cx="2232752" cy="2261380"/>
          </a:xfrm>
          <a:prstGeom prst="bentUpArrow">
            <a:avLst>
              <a:gd name="adj1" fmla="val 7504"/>
              <a:gd name="adj2" fmla="val 12364"/>
              <a:gd name="adj3" fmla="val 2811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8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457199" y="1850225"/>
            <a:ext cx="11557820" cy="4283875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Definitions</a:t>
            </a:r>
          </a:p>
          <a:p>
            <a:r>
              <a:rPr lang="en-US" sz="2800" dirty="0">
                <a:latin typeface="Franklin Gothic Medium Cond" panose="020B0606030402020204" pitchFamily="34" charset="0"/>
              </a:rPr>
              <a:t>CPRA Considerations for Blue Carbon</a:t>
            </a:r>
          </a:p>
          <a:p>
            <a:pPr marL="461963"/>
            <a:r>
              <a:rPr lang="en-US" sz="2800" dirty="0">
                <a:latin typeface="Franklin Gothic Medium Cond" panose="020B0606030402020204" pitchFamily="34" charset="0"/>
              </a:rPr>
              <a:t>2022 Louisiana Climate Action Plan</a:t>
            </a:r>
          </a:p>
          <a:p>
            <a:pPr marL="461963"/>
            <a:r>
              <a:rPr lang="en-US" sz="2800" dirty="0">
                <a:latin typeface="Franklin Gothic Medium Cond" panose="020B0606030402020204" pitchFamily="34" charset="0"/>
              </a:rPr>
              <a:t>Uncertainty Bridging the Distance between </a:t>
            </a:r>
            <a:r>
              <a:rPr lang="en-US" sz="2800" dirty="0" err="1">
                <a:latin typeface="Franklin Gothic Medium Cond" panose="020B0606030402020204" pitchFamily="34" charset="0"/>
              </a:rPr>
              <a:t>Capturable</a:t>
            </a:r>
            <a:r>
              <a:rPr lang="en-US" sz="2800" dirty="0">
                <a:latin typeface="Franklin Gothic Medium Cond" panose="020B0606030402020204" pitchFamily="34" charset="0"/>
              </a:rPr>
              <a:t> Carbon and Credit Sales</a:t>
            </a:r>
          </a:p>
          <a:p>
            <a:endParaRPr lang="en-US" sz="2800" dirty="0">
              <a:latin typeface="Franklin Gothic Medium Cond" panose="020B0606030402020204" pitchFamily="34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alt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44224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8"/>
            <a:ext cx="11198941" cy="460356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Uncertainty Bridging the Distance between </a:t>
            </a:r>
            <a:r>
              <a:rPr lang="en-US" sz="2800" dirty="0" err="1">
                <a:latin typeface="Franklin Gothic Medium Cond" panose="020B0606030402020204" pitchFamily="34" charset="0"/>
              </a:rPr>
              <a:t>Capturable</a:t>
            </a:r>
            <a:r>
              <a:rPr lang="en-US" sz="2800" dirty="0">
                <a:latin typeface="Franklin Gothic Medium Cond" panose="020B0606030402020204" pitchFamily="34" charset="0"/>
              </a:rPr>
              <a:t> Carbon and Credit Sales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107996"/>
          </a:xfrm>
        </p:spPr>
        <p:txBody>
          <a:bodyPr/>
          <a:lstStyle/>
          <a:p>
            <a:r>
              <a:rPr lang="en-US" altLang="en-US" sz="4800" dirty="0"/>
              <a:t>CPRA Considerations for Coastal Carbon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7923" y="1644133"/>
            <a:ext cx="6302476" cy="369332"/>
          </a:xfrm>
          <a:prstGeom prst="rect">
            <a:avLst/>
          </a:prstGeom>
          <a:solidFill>
            <a:srgbClr val="006600"/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Total </a:t>
            </a:r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-equivalents)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201" y="2039478"/>
            <a:ext cx="505420" cy="500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2993" y="2539810"/>
            <a:ext cx="4513005" cy="369332"/>
          </a:xfrm>
          <a:prstGeom prst="rect">
            <a:avLst/>
          </a:prstGeom>
          <a:solidFill>
            <a:srgbClr val="3399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Capturable</a:t>
            </a:r>
            <a:r>
              <a:rPr lang="en-US" b="1" dirty="0">
                <a:solidFill>
                  <a:schemeClr val="bg1"/>
                </a:solidFill>
              </a:rPr>
              <a:t>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45106" y="3439462"/>
            <a:ext cx="3603522" cy="369332"/>
          </a:xfrm>
          <a:prstGeom prst="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Net Carbon (metric </a:t>
            </a:r>
            <a:r>
              <a:rPr lang="en-US" b="1" dirty="0" err="1">
                <a:solidFill>
                  <a:schemeClr val="bg1"/>
                </a:solidFill>
              </a:rPr>
              <a:t>tonnes</a:t>
            </a:r>
            <a:r>
              <a:rPr lang="en-US" b="1" dirty="0">
                <a:solidFill>
                  <a:schemeClr val="bg1"/>
                </a:solidFill>
              </a:rPr>
              <a:t>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-eq)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121" y="2919464"/>
            <a:ext cx="505420" cy="50034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3755921" y="3903409"/>
            <a:ext cx="291528" cy="353959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50023" y="4339114"/>
            <a:ext cx="36035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Estimated Value ($) of Net Carbon</a:t>
            </a:r>
          </a:p>
        </p:txBody>
      </p:sp>
      <p:sp>
        <p:nvSpPr>
          <p:cNvPr id="7" name="Bent Arrow 6"/>
          <p:cNvSpPr/>
          <p:nvPr/>
        </p:nvSpPr>
        <p:spPr>
          <a:xfrm rot="10800000">
            <a:off x="5722373" y="5263346"/>
            <a:ext cx="688255" cy="592618"/>
          </a:xfrm>
          <a:prstGeom prst="ben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29318" y="4847302"/>
            <a:ext cx="368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Which is greater?</a:t>
            </a:r>
          </a:p>
        </p:txBody>
      </p:sp>
      <p:sp>
        <p:nvSpPr>
          <p:cNvPr id="18" name="Bent Arrow 17"/>
          <p:cNvSpPr/>
          <p:nvPr/>
        </p:nvSpPr>
        <p:spPr>
          <a:xfrm rot="10800000" flipH="1">
            <a:off x="6700685" y="5263346"/>
            <a:ext cx="663679" cy="592618"/>
          </a:xfrm>
          <a:prstGeom prst="ben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6152" y="5241893"/>
            <a:ext cx="2507226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Develop agency-led approach for credits as agency income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59454" y="5241894"/>
            <a:ext cx="4547411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Focus on agency activities as carbon strategy component, support outside-led approach for credits as private sector income</a:t>
            </a:r>
          </a:p>
        </p:txBody>
      </p:sp>
      <p:sp>
        <p:nvSpPr>
          <p:cNvPr id="20" name="Left Arrow Callout 19"/>
          <p:cNvSpPr/>
          <p:nvPr/>
        </p:nvSpPr>
        <p:spPr>
          <a:xfrm>
            <a:off x="4178709" y="2142144"/>
            <a:ext cx="3637936" cy="328489"/>
          </a:xfrm>
          <a:prstGeom prst="leftArrowCallout">
            <a:avLst>
              <a:gd name="adj1" fmla="val 8675"/>
              <a:gd name="adj2" fmla="val 29048"/>
              <a:gd name="adj3" fmla="val 72891"/>
              <a:gd name="adj4" fmla="val 92895"/>
            </a:avLst>
          </a:prstGeom>
          <a:solidFill>
            <a:srgbClr val="FF5050"/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Policy/Programmatic Limitations</a:t>
            </a:r>
          </a:p>
        </p:txBody>
      </p:sp>
      <p:sp>
        <p:nvSpPr>
          <p:cNvPr id="21" name="Left Arrow Callout 20"/>
          <p:cNvSpPr/>
          <p:nvPr/>
        </p:nvSpPr>
        <p:spPr>
          <a:xfrm>
            <a:off x="4277032" y="2998851"/>
            <a:ext cx="3864077" cy="367381"/>
          </a:xfrm>
          <a:prstGeom prst="leftArrowCallout">
            <a:avLst>
              <a:gd name="adj1" fmla="val 8675"/>
              <a:gd name="adj2" fmla="val 39323"/>
              <a:gd name="adj3" fmla="val 67821"/>
              <a:gd name="adj4" fmla="val 92025"/>
            </a:avLst>
          </a:prstGeom>
          <a:solidFill>
            <a:srgbClr val="FF5050"/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Project Construction Carbon Costs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64364" y="4326191"/>
            <a:ext cx="3067662" cy="369332"/>
          </a:xfrm>
          <a:prstGeom prst="rect">
            <a:avLst/>
          </a:prstGeom>
          <a:solidFill>
            <a:srgbClr val="E1D1D1"/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Estimated Cost ($) to Monitor</a:t>
            </a:r>
          </a:p>
        </p:txBody>
      </p:sp>
      <p:sp>
        <p:nvSpPr>
          <p:cNvPr id="23" name="Left Arrow Callout 22"/>
          <p:cNvSpPr/>
          <p:nvPr/>
        </p:nvSpPr>
        <p:spPr>
          <a:xfrm>
            <a:off x="4301614" y="3878836"/>
            <a:ext cx="4567084" cy="367381"/>
          </a:xfrm>
          <a:prstGeom prst="leftArrowCallout">
            <a:avLst>
              <a:gd name="adj1" fmla="val 8675"/>
              <a:gd name="adj2" fmla="val 39323"/>
              <a:gd name="adj3" fmla="val 67821"/>
              <a:gd name="adj4" fmla="val 93461"/>
            </a:avLst>
          </a:prstGeom>
          <a:solidFill>
            <a:srgbClr val="FF5050"/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Monetization Based on Market Conditions</a:t>
            </a:r>
          </a:p>
        </p:txBody>
      </p:sp>
      <p:sp>
        <p:nvSpPr>
          <p:cNvPr id="24" name="Left-Right Arrow 23"/>
          <p:cNvSpPr/>
          <p:nvPr/>
        </p:nvSpPr>
        <p:spPr>
          <a:xfrm>
            <a:off x="6069621" y="4333843"/>
            <a:ext cx="958362" cy="389602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ent-Up Arrow 24"/>
          <p:cNvSpPr/>
          <p:nvPr/>
        </p:nvSpPr>
        <p:spPr>
          <a:xfrm rot="16200000">
            <a:off x="7883047" y="1999151"/>
            <a:ext cx="2232752" cy="2261380"/>
          </a:xfrm>
          <a:prstGeom prst="bentUpArrow">
            <a:avLst>
              <a:gd name="adj1" fmla="val 7504"/>
              <a:gd name="adj2" fmla="val 12364"/>
              <a:gd name="adj3" fmla="val 2811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57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2076467"/>
            <a:ext cx="1219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CONNECT WITH US!</a:t>
            </a:r>
          </a:p>
        </p:txBody>
      </p:sp>
      <p:sp>
        <p:nvSpPr>
          <p:cNvPr id="7" name="Text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4269230"/>
            <a:ext cx="12192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@</a:t>
            </a:r>
            <a:r>
              <a:rPr lang="en-US" alt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LouisianaCPRA</a:t>
            </a:r>
            <a:endParaRPr lang="en-US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James Pahl	</a:t>
            </a:r>
            <a:r>
              <a:rPr lang="en-US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hlinkClick r:id="rId5"/>
              </a:rPr>
              <a:t>james.pahl@la.gov</a:t>
            </a:r>
            <a:r>
              <a:rPr lang="en-US" alt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3298571" y="3134064"/>
            <a:ext cx="1039458" cy="103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442494" y="3143832"/>
            <a:ext cx="1039458" cy="103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50598" y="3151296"/>
            <a:ext cx="1039458" cy="103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62859" y="3124591"/>
            <a:ext cx="1039458" cy="103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747075" y="3124591"/>
            <a:ext cx="1039458" cy="103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3262924" y="3048007"/>
            <a:ext cx="5721349" cy="1196975"/>
            <a:chOff x="1710490" y="3530635"/>
            <a:chExt cx="5720255" cy="1196975"/>
          </a:xfrm>
        </p:grpSpPr>
        <p:pic>
          <p:nvPicPr>
            <p:cNvPr id="9" name="Picture 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0194" y="3584972"/>
              <a:ext cx="1440551" cy="108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044" y="3596144"/>
              <a:ext cx="1077238" cy="107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5792" y="3530635"/>
              <a:ext cx="1196975" cy="119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490" y="3564391"/>
              <a:ext cx="1119644" cy="111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0445" y="3653488"/>
              <a:ext cx="991699" cy="99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 rot="16200000">
              <a:off x="4115803" y="3394009"/>
              <a:ext cx="780927" cy="1087732"/>
            </a:xfrm>
            <a:prstGeom prst="rect">
              <a:avLst/>
            </a:prstGeom>
            <a:noFill/>
          </p:spPr>
          <p:txBody>
            <a:bodyPr spcFirstLastPara="1" wrap="none">
              <a:prstTxWarp prst="textCircl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n w="0"/>
                  <a:solidFill>
                    <a:schemeClr val="bg1"/>
                  </a:solidFill>
                  <a:latin typeface="Century Gothic" panose="020B0502020202020204" pitchFamily="34" charset="0"/>
                  <a:cs typeface="Arial" charset="0"/>
                </a:rPr>
                <a:t>SUBSCRIBE</a:t>
              </a:r>
              <a:endParaRPr lang="en-US" sz="4000" dirty="0">
                <a:ln w="0"/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163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7"/>
            <a:ext cx="11198941" cy="4283875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Blue Carbon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b="1" dirty="0"/>
              <a:t>“Blue carbon is … carbon captured by the world's ocean and coastal ecosystems …  Sea grasses, mangroves, and salt marshes …” </a:t>
            </a:r>
            <a:r>
              <a:rPr lang="en-US" sz="1600" b="1" dirty="0"/>
              <a:t>(</a:t>
            </a:r>
            <a:r>
              <a:rPr lang="en-US" sz="1600" b="1" dirty="0">
                <a:hlinkClick r:id="rId3"/>
              </a:rPr>
              <a:t>https://oceanservice.noaa.gov/facts/bluecarbon.html#:~:text=Blue%20carbon%20is%20simply%20the,dioxide%2C%20which%20contains%20atmospheric%20carbon</a:t>
            </a:r>
            <a:r>
              <a:rPr lang="en-US" sz="1600" b="1" dirty="0"/>
              <a:t>) 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b="1" dirty="0"/>
              <a:t>Blue carbon is the carbon stored in coastal and marine ecosystems. The Blue Carbon Initiative currently focuses on carbon in … mangroves, tidal marshes and seagrasses …” </a:t>
            </a:r>
            <a:r>
              <a:rPr lang="en-US" sz="1600" b="1" dirty="0"/>
              <a:t>(</a:t>
            </a:r>
            <a:r>
              <a:rPr lang="en-US" sz="1600" b="1" dirty="0">
                <a:hlinkClick r:id="rId4"/>
              </a:rPr>
              <a:t>https://www.thebluecarboninitiative.org/</a:t>
            </a:r>
            <a:r>
              <a:rPr lang="en-US" sz="1600" b="1" dirty="0"/>
              <a:t>) 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b="1" dirty="0"/>
              <a:t>Coastal ecosystems including mangroves, seagrasses and tidal marshes … remove carbon from the atmosphere and oceans, storing it in plants and sediment, where it is known as “blue carbon.” </a:t>
            </a:r>
            <a:r>
              <a:rPr lang="en-US" sz="1600" b="1" dirty="0"/>
              <a:t>(</a:t>
            </a:r>
            <a:r>
              <a:rPr lang="en-US" sz="1600" b="1" dirty="0">
                <a:hlinkClick r:id="rId5"/>
              </a:rPr>
              <a:t>https://www.conservation.org/projects/blue-carbon</a:t>
            </a:r>
            <a:r>
              <a:rPr lang="en-US" sz="1600" b="1" dirty="0"/>
              <a:t>) </a:t>
            </a:r>
            <a:endParaRPr lang="en-US" b="1" dirty="0"/>
          </a:p>
          <a:p>
            <a:pPr marL="342900" indent="-225425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Franklin Gothic Medium Cond" panose="020B0606030402020204" pitchFamily="34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200329"/>
          </a:xfrm>
        </p:spPr>
        <p:txBody>
          <a:bodyPr/>
          <a:lstStyle/>
          <a:p>
            <a:r>
              <a:rPr lang="en-US" altLang="en-US" dirty="0"/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398679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7"/>
            <a:ext cx="11198941" cy="4283875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Blue Carbon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b="1" dirty="0"/>
              <a:t>“Blue carbon is … carbon captured by the world's ocean and coastal ecosystems …  </a:t>
            </a:r>
            <a:r>
              <a:rPr lang="en-US" b="1" dirty="0">
                <a:solidFill>
                  <a:srgbClr val="C00000"/>
                </a:solidFill>
              </a:rPr>
              <a:t>Sea grasses, mangroves, and salt marshes </a:t>
            </a:r>
            <a:r>
              <a:rPr lang="en-US" b="1" dirty="0"/>
              <a:t>…” </a:t>
            </a:r>
            <a:r>
              <a:rPr lang="en-US" sz="1600" b="1" dirty="0"/>
              <a:t>(</a:t>
            </a:r>
            <a:r>
              <a:rPr lang="en-US" sz="1600" b="1" dirty="0">
                <a:hlinkClick r:id="rId3"/>
              </a:rPr>
              <a:t>https://oceanservice.noaa.gov/facts/bluecarbon.html#:~:text=Blue%20carbon%20is%20simply%20the,dioxide%2C%20which%20contains%20atmospheric%20carbon</a:t>
            </a:r>
            <a:r>
              <a:rPr lang="en-US" sz="1600" b="1" dirty="0"/>
              <a:t>) 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b="1" dirty="0"/>
              <a:t>Blue carbon is the carbon stored in coastal and marine ecosystems. The Blue Carbon Initiative currently focuses on carbon in … </a:t>
            </a:r>
            <a:r>
              <a:rPr lang="en-US" b="1" dirty="0">
                <a:solidFill>
                  <a:srgbClr val="C00000"/>
                </a:solidFill>
              </a:rPr>
              <a:t>mangroves, tidal marshes and seagrasses </a:t>
            </a:r>
            <a:r>
              <a:rPr lang="en-US" b="1" dirty="0"/>
              <a:t>…” </a:t>
            </a:r>
            <a:r>
              <a:rPr lang="en-US" sz="1600" b="1" dirty="0"/>
              <a:t>(</a:t>
            </a:r>
            <a:r>
              <a:rPr lang="en-US" sz="1600" b="1" dirty="0">
                <a:hlinkClick r:id="rId4"/>
              </a:rPr>
              <a:t>https://www.thebluecarboninitiative.org/</a:t>
            </a:r>
            <a:r>
              <a:rPr lang="en-US" sz="1600" b="1" dirty="0"/>
              <a:t>) 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b="1" dirty="0"/>
              <a:t>Coastal ecosystems including </a:t>
            </a:r>
            <a:r>
              <a:rPr lang="en-US" b="1" dirty="0">
                <a:solidFill>
                  <a:srgbClr val="C00000"/>
                </a:solidFill>
              </a:rPr>
              <a:t>mangroves, seagrasses and tidal marshes </a:t>
            </a:r>
            <a:r>
              <a:rPr lang="en-US" b="1" dirty="0"/>
              <a:t>… remove carbon from the atmosphere and oceans, storing it in plants and sediment, where it is known as “blue carbon.” </a:t>
            </a:r>
            <a:r>
              <a:rPr lang="en-US" sz="1600" b="1" dirty="0"/>
              <a:t>(</a:t>
            </a:r>
            <a:r>
              <a:rPr lang="en-US" sz="1600" b="1" dirty="0">
                <a:hlinkClick r:id="rId5"/>
              </a:rPr>
              <a:t>https://www.conservation.org/projects/blue-carbon</a:t>
            </a:r>
            <a:r>
              <a:rPr lang="en-US" sz="1600" b="1" dirty="0"/>
              <a:t>) </a:t>
            </a:r>
            <a:endParaRPr lang="en-US" b="1" dirty="0"/>
          </a:p>
          <a:p>
            <a:pPr marL="342900" indent="-225425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Franklin Gothic Medium Cond" panose="020B0606030402020204" pitchFamily="34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200329"/>
          </a:xfrm>
        </p:spPr>
        <p:txBody>
          <a:bodyPr/>
          <a:lstStyle/>
          <a:p>
            <a:r>
              <a:rPr lang="en-US" altLang="en-US" dirty="0"/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3844185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7"/>
            <a:ext cx="11198941" cy="4283875"/>
          </a:xfrm>
        </p:spPr>
        <p:txBody>
          <a:bodyPr/>
          <a:lstStyle/>
          <a:p>
            <a:r>
              <a:rPr lang="en-US" sz="2800" b="1" dirty="0">
                <a:latin typeface="Franklin Gothic Medium Cond" panose="020B0606030402020204" pitchFamily="34" charset="0"/>
              </a:rPr>
              <a:t>Blue Carbon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Sea grasses, mangroves, and salt marshes </a:t>
            </a:r>
            <a:endParaRPr lang="en-US" sz="2800" b="1" dirty="0">
              <a:latin typeface="Franklin Gothic Medium Cond" panose="020B0606030402020204" pitchFamily="34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200329"/>
          </a:xfrm>
        </p:spPr>
        <p:txBody>
          <a:bodyPr/>
          <a:lstStyle/>
          <a:p>
            <a:r>
              <a:rPr lang="en-US" altLang="en-US" dirty="0"/>
              <a:t>Definitions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21" y="2015613"/>
            <a:ext cx="10185470" cy="44724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680096" y="2653099"/>
            <a:ext cx="2416559" cy="1323439"/>
          </a:xfrm>
          <a:prstGeom prst="rect">
            <a:avLst/>
          </a:prstGeom>
          <a:solidFill>
            <a:srgbClr val="E1D1D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Swamp:			47%</a:t>
            </a:r>
          </a:p>
          <a:p>
            <a:r>
              <a:rPr lang="en-US" sz="1600" b="1" dirty="0"/>
              <a:t>Fresh Marsh:		19%</a:t>
            </a:r>
          </a:p>
          <a:p>
            <a:r>
              <a:rPr lang="en-US" sz="1600" b="1" dirty="0"/>
              <a:t>Intermediate Marsh:	17%</a:t>
            </a:r>
          </a:p>
          <a:p>
            <a:r>
              <a:rPr lang="en-US" sz="1600" b="1" dirty="0"/>
              <a:t>Brackish Marsh:	  8%</a:t>
            </a:r>
          </a:p>
          <a:p>
            <a:r>
              <a:rPr lang="en-US" sz="1600" b="1" dirty="0"/>
              <a:t>Salt Marsh:		  9%</a:t>
            </a:r>
          </a:p>
        </p:txBody>
      </p:sp>
    </p:spTree>
    <p:extLst>
      <p:ext uri="{BB962C8B-B14F-4D97-AF65-F5344CB8AC3E}">
        <p14:creationId xmlns:p14="http://schemas.microsoft.com/office/powerpoint/2010/main" val="3727128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7"/>
            <a:ext cx="11198941" cy="4283875"/>
          </a:xfrm>
        </p:spPr>
        <p:txBody>
          <a:bodyPr/>
          <a:lstStyle/>
          <a:p>
            <a:r>
              <a:rPr lang="en-US" sz="2800" b="1" dirty="0">
                <a:latin typeface="Franklin Gothic Medium Cond" panose="020B0606030402020204" pitchFamily="34" charset="0"/>
              </a:rPr>
              <a:t>Blue Carbon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Sea grasses, mangroves, and salt marshes </a:t>
            </a:r>
            <a:endParaRPr lang="en-US" sz="2800" b="1" dirty="0">
              <a:latin typeface="Franklin Gothic Medium Cond" panose="020B0606030402020204" pitchFamily="34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200329"/>
          </a:xfrm>
        </p:spPr>
        <p:txBody>
          <a:bodyPr/>
          <a:lstStyle/>
          <a:p>
            <a:r>
              <a:rPr lang="en-US" altLang="en-US" dirty="0"/>
              <a:t>Definitions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21" y="2015613"/>
            <a:ext cx="10185470" cy="4472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a tree next to a body of 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104" y="387838"/>
            <a:ext cx="4872600" cy="326464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4727" y="428863"/>
            <a:ext cx="1096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Nola.com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0096" y="2653099"/>
            <a:ext cx="2416559" cy="1323439"/>
          </a:xfrm>
          <a:prstGeom prst="rect">
            <a:avLst/>
          </a:prstGeom>
          <a:solidFill>
            <a:srgbClr val="E1D1D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Swamp:			47%</a:t>
            </a:r>
          </a:p>
          <a:p>
            <a:r>
              <a:rPr lang="en-US" sz="1600" b="1" dirty="0"/>
              <a:t>Fresh Marsh:		19%</a:t>
            </a:r>
          </a:p>
          <a:p>
            <a:r>
              <a:rPr lang="en-US" sz="1600" b="1" dirty="0"/>
              <a:t>Intermediate Marsh:	17%</a:t>
            </a:r>
          </a:p>
          <a:p>
            <a:r>
              <a:rPr lang="en-US" sz="1600" b="1" dirty="0"/>
              <a:t>Brackish Marsh:	  8%</a:t>
            </a:r>
          </a:p>
          <a:p>
            <a:r>
              <a:rPr lang="en-US" sz="1600" b="1" dirty="0"/>
              <a:t>Salt Marsh:		  9%</a:t>
            </a:r>
          </a:p>
        </p:txBody>
      </p:sp>
    </p:spTree>
    <p:extLst>
      <p:ext uri="{BB962C8B-B14F-4D97-AF65-F5344CB8AC3E}">
        <p14:creationId xmlns:p14="http://schemas.microsoft.com/office/powerpoint/2010/main" val="405637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535857" y="1034147"/>
            <a:ext cx="11198941" cy="4283875"/>
          </a:xfrm>
        </p:spPr>
        <p:txBody>
          <a:bodyPr/>
          <a:lstStyle/>
          <a:p>
            <a:r>
              <a:rPr lang="en-US" sz="2800" b="1" dirty="0">
                <a:latin typeface="Franklin Gothic Medium Cond" panose="020B0606030402020204" pitchFamily="34" charset="0"/>
              </a:rPr>
              <a:t>Blue Carbon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Sea grasses, mangroves, and salt marshes </a:t>
            </a:r>
            <a:endParaRPr lang="en-US" sz="2800" b="1" dirty="0">
              <a:latin typeface="Franklin Gothic Medium Cond" panose="020B0606030402020204" pitchFamily="34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199" y="265176"/>
            <a:ext cx="11277600" cy="1200329"/>
          </a:xfrm>
        </p:spPr>
        <p:txBody>
          <a:bodyPr/>
          <a:lstStyle/>
          <a:p>
            <a:r>
              <a:rPr lang="en-US" altLang="en-US" dirty="0"/>
              <a:t>Definitions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21" y="2015613"/>
            <a:ext cx="10185470" cy="4472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a tree next to a body of 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104" y="387838"/>
            <a:ext cx="4872600" cy="326464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067" y="629265"/>
            <a:ext cx="5027798" cy="35704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20290" y="3913239"/>
            <a:ext cx="1096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USACE 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0096" y="2653099"/>
            <a:ext cx="2416559" cy="1323439"/>
          </a:xfrm>
          <a:prstGeom prst="rect">
            <a:avLst/>
          </a:prstGeom>
          <a:solidFill>
            <a:srgbClr val="E1D1D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Swamp:			47%</a:t>
            </a:r>
          </a:p>
          <a:p>
            <a:r>
              <a:rPr lang="en-US" sz="1600" b="1" dirty="0"/>
              <a:t>Fresh Marsh:		19%</a:t>
            </a:r>
          </a:p>
          <a:p>
            <a:r>
              <a:rPr lang="en-US" sz="1600" b="1" dirty="0"/>
              <a:t>Intermediate Marsh:	17%</a:t>
            </a:r>
          </a:p>
          <a:p>
            <a:r>
              <a:rPr lang="en-US" sz="1600" b="1" dirty="0"/>
              <a:t>Brackish Marsh:	  8%</a:t>
            </a:r>
          </a:p>
          <a:p>
            <a:r>
              <a:rPr lang="en-US" sz="1600" b="1" dirty="0"/>
              <a:t>Salt Marsh:		  9%</a:t>
            </a:r>
          </a:p>
        </p:txBody>
      </p:sp>
    </p:spTree>
    <p:extLst>
      <p:ext uri="{BB962C8B-B14F-4D97-AF65-F5344CB8AC3E}">
        <p14:creationId xmlns:p14="http://schemas.microsoft.com/office/powerpoint/2010/main" val="721963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457199" y="1850225"/>
            <a:ext cx="8352503" cy="4283875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Definitions</a:t>
            </a:r>
          </a:p>
          <a:p>
            <a:r>
              <a:rPr lang="en-US" sz="2800" dirty="0">
                <a:latin typeface="Franklin Gothic Medium Cond" panose="020B0606030402020204" pitchFamily="34" charset="0"/>
              </a:rPr>
              <a:t>CPRA Considerations for Blue Carbon</a:t>
            </a:r>
          </a:p>
          <a:p>
            <a:pPr marL="461963"/>
            <a:r>
              <a:rPr lang="en-US" sz="2800" dirty="0">
                <a:latin typeface="Franklin Gothic Medium Cond" panose="020B0606030402020204" pitchFamily="34" charset="0"/>
              </a:rPr>
              <a:t>2022 Louisiana Climate Action Plan</a:t>
            </a:r>
          </a:p>
          <a:p>
            <a:pPr marL="461963"/>
            <a:r>
              <a:rPr lang="en-US" sz="2800" dirty="0">
                <a:latin typeface="Franklin Gothic Medium Cond" panose="020B0606030402020204" pitchFamily="34" charset="0"/>
              </a:rPr>
              <a:t>Uncertainty Bridging the Distance between </a:t>
            </a:r>
            <a:r>
              <a:rPr lang="en-US" sz="2800" dirty="0" err="1">
                <a:latin typeface="Franklin Gothic Medium Cond" panose="020B0606030402020204" pitchFamily="34" charset="0"/>
              </a:rPr>
              <a:t>Capturable</a:t>
            </a:r>
            <a:r>
              <a:rPr lang="en-US" sz="2800" dirty="0">
                <a:latin typeface="Franklin Gothic Medium Cond" panose="020B0606030402020204" pitchFamily="34" charset="0"/>
              </a:rPr>
              <a:t> Carbon and Credit Sales</a:t>
            </a:r>
          </a:p>
          <a:p>
            <a:endParaRPr lang="en-US" sz="2800" dirty="0">
              <a:latin typeface="Franklin Gothic Medium Cond" panose="020B0606030402020204" pitchFamily="34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alt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059041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457199" y="1850225"/>
            <a:ext cx="8352503" cy="4283875"/>
          </a:xfrm>
        </p:spPr>
        <p:txBody>
          <a:bodyPr/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Definitions</a:t>
            </a:r>
          </a:p>
          <a:p>
            <a:r>
              <a:rPr lang="en-US" sz="2800" dirty="0">
                <a:latin typeface="Franklin Gothic Medium Cond" panose="020B0606030402020204" pitchFamily="34" charset="0"/>
              </a:rPr>
              <a:t>CPRA Considerations for Blue Carbon</a:t>
            </a:r>
          </a:p>
          <a:p>
            <a:pPr marL="461963"/>
            <a:r>
              <a:rPr lang="en-US" sz="2800" dirty="0">
                <a:latin typeface="Franklin Gothic Medium Cond" panose="020B0606030402020204" pitchFamily="34" charset="0"/>
              </a:rPr>
              <a:t>2022 Louisiana Climate Action Plan</a:t>
            </a:r>
          </a:p>
          <a:p>
            <a:pPr marL="461963"/>
            <a:r>
              <a:rPr lang="en-US" sz="2800" dirty="0">
                <a:latin typeface="Franklin Gothic Medium Cond" panose="020B0606030402020204" pitchFamily="34" charset="0"/>
              </a:rPr>
              <a:t>Uncertainty Bridging the Distance between </a:t>
            </a:r>
            <a:r>
              <a:rPr lang="en-US" sz="2800" dirty="0" err="1">
                <a:latin typeface="Franklin Gothic Medium Cond" panose="020B0606030402020204" pitchFamily="34" charset="0"/>
              </a:rPr>
              <a:t>Capturable</a:t>
            </a:r>
            <a:r>
              <a:rPr lang="en-US" sz="2800" dirty="0">
                <a:latin typeface="Franklin Gothic Medium Cond" panose="020B0606030402020204" pitchFamily="34" charset="0"/>
              </a:rPr>
              <a:t> Carbon and Credit Sales</a:t>
            </a:r>
          </a:p>
          <a:p>
            <a:endParaRPr lang="en-US" sz="2800" dirty="0">
              <a:latin typeface="Franklin Gothic Medium Cond" panose="020B0606030402020204" pitchFamily="34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CBBCF25-82F3-9A49-95E6-C551726851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altLang="en-US" dirty="0"/>
              <a:t>Outline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14146" y="1327643"/>
            <a:ext cx="3496148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Blue-green?</a:t>
            </a:r>
          </a:p>
          <a:p>
            <a:pPr algn="ctr"/>
            <a:r>
              <a:rPr lang="en-US" sz="2000" b="1" dirty="0"/>
              <a:t>Aqua?</a:t>
            </a:r>
          </a:p>
          <a:p>
            <a:pPr algn="ctr"/>
            <a:r>
              <a:rPr lang="en-US" sz="2000" b="1" dirty="0"/>
              <a:t>Teal?</a:t>
            </a:r>
          </a:p>
          <a:p>
            <a:pPr algn="ctr"/>
            <a:r>
              <a:rPr lang="en-US" sz="2000" b="1" dirty="0"/>
              <a:t>Gulfstream?</a:t>
            </a:r>
          </a:p>
          <a:p>
            <a:pPr algn="ctr"/>
            <a:r>
              <a:rPr lang="en-US" sz="2000" b="1" dirty="0"/>
              <a:t>Coastal?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146" y="2971800"/>
            <a:ext cx="3496148" cy="3389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70356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jasonl\AppData\Local\Temp\~Ca51C2\data\asimages\{C05877BC-2DFA-450A-AB69-8D80A1CF8B8F}_1.png&quot;/&gt;&lt;left val=&quot;470&quot;/&gt;&lt;top val=&quot;473&quot;/&gt;&lt;width val=&quot;236&quot;/&gt;&lt;height val=&quot;43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jasonl\AppData\Local\Temp\~Ca51C2\data\asimages\{C05877BC-2DFA-450A-AB69-8D80A1CF8B8F}_1.png&quot;/&gt;&lt;left val=&quot;470&quot;/&gt;&lt;top val=&quot;473&quot;/&gt;&lt;width val=&quot;236&quot;/&gt;&lt;height val=&quot;43&quot;/&gt;&lt;hasText val=&quot;1&quot;/&gt;&lt;/Image&gt;&lt;/ThreeDShapeInfo&gt;"/>
</p:tagLst>
</file>

<file path=ppt/theme/theme1.xml><?xml version="1.0" encoding="utf-8"?>
<a:theme xmlns:a="http://schemas.openxmlformats.org/drawingml/2006/main" name="12_Custom Design">
  <a:themeElements>
    <a:clrScheme name="Diversions">
      <a:dk1>
        <a:srgbClr val="000000"/>
      </a:dk1>
      <a:lt1>
        <a:srgbClr val="FFFFFF"/>
      </a:lt1>
      <a:dk2>
        <a:srgbClr val="003F4C"/>
      </a:dk2>
      <a:lt2>
        <a:srgbClr val="E9EAE9"/>
      </a:lt2>
      <a:accent1>
        <a:srgbClr val="00A8C8"/>
      </a:accent1>
      <a:accent2>
        <a:srgbClr val="66C9DD"/>
      </a:accent2>
      <a:accent3>
        <a:srgbClr val="559543"/>
      </a:accent3>
      <a:accent4>
        <a:srgbClr val="6CBE63"/>
      </a:accent4>
      <a:accent5>
        <a:srgbClr val="AADDEB"/>
      </a:accent5>
      <a:accent6>
        <a:srgbClr val="00849D"/>
      </a:accent6>
      <a:hlink>
        <a:srgbClr val="00A8C8"/>
      </a:hlink>
      <a:folHlink>
        <a:srgbClr val="00A8C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PRA_Presentation" id="{C33B572F-01F2-F541-A265-75D4B1EF6B36}" vid="{1DAE35B6-4BC0-2949-83F0-8DC3E9B713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455F26A-6A9E-2549-A001-745CB5F6448F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145DF05DCE3E49BE5702CC21F1D961" ma:contentTypeVersion="12" ma:contentTypeDescription="Create a new document." ma:contentTypeScope="" ma:versionID="b4ec258f4f7c66d824805e40cdda700f">
  <xsd:schema xmlns:xsd="http://www.w3.org/2001/XMLSchema" xmlns:xs="http://www.w3.org/2001/XMLSchema" xmlns:p="http://schemas.microsoft.com/office/2006/metadata/properties" xmlns:ns2="c55ce691-0dbb-4562-ab90-cbcfe2327911" xmlns:ns3="096b5e69-62d7-4d8a-9ec1-77ac5971931b" targetNamespace="http://schemas.microsoft.com/office/2006/metadata/properties" ma:root="true" ma:fieldsID="ef4690e678d118b422ad0472b4bedb9f" ns2:_="" ns3:_="">
    <xsd:import namespace="c55ce691-0dbb-4562-ab90-cbcfe2327911"/>
    <xsd:import namespace="096b5e69-62d7-4d8a-9ec1-77ac5971931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ce691-0dbb-4562-ab90-cbcfe232791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041ea59-33c4-48ff-94ef-ea055c7299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b5e69-62d7-4d8a-9ec1-77ac5971931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485c29c-98ba-4269-a3a9-5e3fae6f45ba}" ma:internalName="TaxCatchAll" ma:showField="CatchAllData" ma:web="096b5e69-62d7-4d8a-9ec1-77ac597193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6b5e69-62d7-4d8a-9ec1-77ac5971931b" xsi:nil="true"/>
    <lcf76f155ced4ddcb4097134ff3c332f xmlns="c55ce691-0dbb-4562-ab90-cbcfe232791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A0B190-A677-4EF4-AB6A-0D5AA0137E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5ce691-0dbb-4562-ab90-cbcfe2327911"/>
    <ds:schemaRef ds:uri="096b5e69-62d7-4d8a-9ec1-77ac597193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16E72A-9433-4A57-A180-1BC0019D755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e1413355-8527-4f52-800a-472eb5151642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096b5e69-62d7-4d8a-9ec1-77ac5971931b"/>
    <ds:schemaRef ds:uri="c55ce691-0dbb-4562-ab90-cbcfe2327911"/>
  </ds:schemaRefs>
</ds:datastoreItem>
</file>

<file path=customXml/itemProps3.xml><?xml version="1.0" encoding="utf-8"?>
<ds:datastoreItem xmlns:ds="http://schemas.openxmlformats.org/officeDocument/2006/customXml" ds:itemID="{CE4F9EB2-6132-43AE-B30A-133EBBE0D3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CPRA_Presentation</Template>
  <TotalTime>15792</TotalTime>
  <Words>1007</Words>
  <Application>Microsoft Office PowerPoint</Application>
  <PresentationFormat>Widescreen</PresentationFormat>
  <Paragraphs>171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Chuck Perrodin</dc:creator>
  <cp:keywords/>
  <dc:description/>
  <cp:lastModifiedBy>James Pahl</cp:lastModifiedBy>
  <cp:revision>1691</cp:revision>
  <cp:lastPrinted>2021-04-20T17:29:52Z</cp:lastPrinted>
  <dcterms:created xsi:type="dcterms:W3CDTF">2020-05-27T16:50:38Z</dcterms:created>
  <dcterms:modified xsi:type="dcterms:W3CDTF">2023-07-05T17:31:45Z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0x010100C1145DF05DCE3E49BE5702CC21F1D961</vt:lpwstr>
  </property>
</Properties>
</file>