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704" r:id="rId6"/>
    <p:sldMasterId id="2147483741" r:id="rId7"/>
  </p:sldMasterIdLst>
  <p:notesMasterIdLst>
    <p:notesMasterId r:id="rId35"/>
  </p:notesMasterIdLst>
  <p:handoutMasterIdLst>
    <p:handoutMasterId r:id="rId36"/>
  </p:handoutMasterIdLst>
  <p:sldIdLst>
    <p:sldId id="259" r:id="rId8"/>
    <p:sldId id="279" r:id="rId9"/>
    <p:sldId id="281" r:id="rId10"/>
    <p:sldId id="282" r:id="rId11"/>
    <p:sldId id="283" r:id="rId12"/>
    <p:sldId id="284" r:id="rId13"/>
    <p:sldId id="1813" r:id="rId14"/>
    <p:sldId id="285" r:id="rId15"/>
    <p:sldId id="5056" r:id="rId16"/>
    <p:sldId id="5057" r:id="rId17"/>
    <p:sldId id="380" r:id="rId18"/>
    <p:sldId id="2616" r:id="rId19"/>
    <p:sldId id="304" r:id="rId20"/>
    <p:sldId id="5058" r:id="rId21"/>
    <p:sldId id="2617" r:id="rId22"/>
    <p:sldId id="2618" r:id="rId23"/>
    <p:sldId id="308" r:id="rId24"/>
    <p:sldId id="309" r:id="rId25"/>
    <p:sldId id="2619" r:id="rId26"/>
    <p:sldId id="2620" r:id="rId27"/>
    <p:sldId id="1795" r:id="rId28"/>
    <p:sldId id="2621" r:id="rId29"/>
    <p:sldId id="1830" r:id="rId30"/>
    <p:sldId id="2623" r:id="rId31"/>
    <p:sldId id="1818" r:id="rId32"/>
    <p:sldId id="5059"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F20"/>
    <a:srgbClr val="413E3D"/>
    <a:srgbClr val="A4A09F"/>
    <a:srgbClr val="222222"/>
    <a:srgbClr val="ED7000"/>
    <a:srgbClr val="65605F"/>
    <a:srgbClr val="D8D6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82C1C-5F29-4CF5-9394-3855ADF33AD6}" v="1" dt="2023-06-19T11:24:06.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9" autoAdjust="0"/>
    <p:restoredTop sz="67235" autoAdjust="0"/>
  </p:normalViewPr>
  <p:slideViewPr>
    <p:cSldViewPr>
      <p:cViewPr varScale="1">
        <p:scale>
          <a:sx n="57" d="100"/>
          <a:sy n="57" d="100"/>
        </p:scale>
        <p:origin x="907" y="62"/>
      </p:cViewPr>
      <p:guideLst>
        <p:guide orient="horz" pos="2160"/>
        <p:guide pos="3840"/>
      </p:guideLst>
    </p:cSldViewPr>
  </p:slideViewPr>
  <p:notesTextViewPr>
    <p:cViewPr>
      <p:scale>
        <a:sx n="3" d="2"/>
        <a:sy n="3" d="2"/>
      </p:scale>
      <p:origin x="0" y="0"/>
    </p:cViewPr>
  </p:notesTextViewPr>
  <p:notesViewPr>
    <p:cSldViewPr>
      <p:cViewPr varScale="1">
        <p:scale>
          <a:sx n="89" d="100"/>
          <a:sy n="89"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Ben (Roanoke)" userId="28833763-e641-415b-87e0-58b0b19b5021" providerId="ADAL" clId="{0F382C1C-5F29-4CF5-9394-3855ADF33AD6}"/>
    <pc:docChg chg="custSel modSld">
      <pc:chgData name="Smith, Ben (Roanoke)" userId="28833763-e641-415b-87e0-58b0b19b5021" providerId="ADAL" clId="{0F382C1C-5F29-4CF5-9394-3855ADF33AD6}" dt="2023-06-19T11:19:21.168" v="4" actId="478"/>
      <pc:docMkLst>
        <pc:docMk/>
      </pc:docMkLst>
      <pc:sldChg chg="delSp modSp mod">
        <pc:chgData name="Smith, Ben (Roanoke)" userId="28833763-e641-415b-87e0-58b0b19b5021" providerId="ADAL" clId="{0F382C1C-5F29-4CF5-9394-3855ADF33AD6}" dt="2023-06-19T11:19:21.168" v="4" actId="478"/>
        <pc:sldMkLst>
          <pc:docMk/>
          <pc:sldMk cId="2624015931" sldId="259"/>
        </pc:sldMkLst>
        <pc:picChg chg="del">
          <ac:chgData name="Smith, Ben (Roanoke)" userId="28833763-e641-415b-87e0-58b0b19b5021" providerId="ADAL" clId="{0F382C1C-5F29-4CF5-9394-3855ADF33AD6}" dt="2023-06-19T11:19:21.168" v="4" actId="478"/>
          <ac:picMkLst>
            <pc:docMk/>
            <pc:sldMk cId="2624015931" sldId="259"/>
            <ac:picMk id="2" creationId="{45545C2B-CA34-8333-2871-C92DE6BE077B}"/>
          </ac:picMkLst>
        </pc:picChg>
        <pc:picChg chg="del mod">
          <ac:chgData name="Smith, Ben (Roanoke)" userId="28833763-e641-415b-87e0-58b0b19b5021" providerId="ADAL" clId="{0F382C1C-5F29-4CF5-9394-3855ADF33AD6}" dt="2023-06-19T11:19:20.494" v="3" actId="478"/>
          <ac:picMkLst>
            <pc:docMk/>
            <pc:sldMk cId="2624015931" sldId="259"/>
            <ac:picMk id="4" creationId="{11593BFE-9D0F-6E55-D96F-46CF8F8E8037}"/>
          </ac:picMkLst>
        </pc:picChg>
        <pc:picChg chg="del">
          <ac:chgData name="Smith, Ben (Roanoke)" userId="28833763-e641-415b-87e0-58b0b19b5021" providerId="ADAL" clId="{0F382C1C-5F29-4CF5-9394-3855ADF33AD6}" dt="2023-06-19T11:19:20.027" v="1" actId="478"/>
          <ac:picMkLst>
            <pc:docMk/>
            <pc:sldMk cId="2624015931" sldId="259"/>
            <ac:picMk id="5" creationId="{99E2EEB9-1213-2A6A-3D5C-7423EE65358A}"/>
          </ac:picMkLst>
        </pc:picChg>
        <pc:picChg chg="del">
          <ac:chgData name="Smith, Ben (Roanoke)" userId="28833763-e641-415b-87e0-58b0b19b5021" providerId="ADAL" clId="{0F382C1C-5F29-4CF5-9394-3855ADF33AD6}" dt="2023-06-19T11:19:19.480" v="0" actId="478"/>
          <ac:picMkLst>
            <pc:docMk/>
            <pc:sldMk cId="2624015931" sldId="259"/>
            <ac:picMk id="8" creationId="{DB6DCCB8-AFCE-2342-1D6C-8439677D373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FB05DA-98D9-4CFD-8094-9EDB2EE8925C}" type="datetimeFigureOut">
              <a:rPr lang="en-US" smtClean="0"/>
              <a:t>6/19/2023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D13141-8E90-428D-BB6B-EB884E16C813}" type="slidenum">
              <a:rPr lang="en-US" smtClean="0"/>
              <a:t>‹#›</a:t>
            </a:fld>
            <a:endParaRPr lang="en-US"/>
          </a:p>
        </p:txBody>
      </p:sp>
    </p:spTree>
    <p:extLst>
      <p:ext uri="{BB962C8B-B14F-4D97-AF65-F5344CB8AC3E}">
        <p14:creationId xmlns:p14="http://schemas.microsoft.com/office/powerpoint/2010/main" val="57996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7A200-BCBE-4E38-8F30-4AEB6F9D0565}"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5C21F-68E8-4A22-BBF5-9CD63F183B33}" type="slidenum">
              <a:rPr lang="en-US" smtClean="0"/>
              <a:t>‹#›</a:t>
            </a:fld>
            <a:endParaRPr lang="en-US"/>
          </a:p>
        </p:txBody>
      </p:sp>
    </p:spTree>
    <p:extLst>
      <p:ext uri="{BB962C8B-B14F-4D97-AF65-F5344CB8AC3E}">
        <p14:creationId xmlns:p14="http://schemas.microsoft.com/office/powerpoint/2010/main" val="400783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ws.gov/refuge/prime-hook/about-u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elawareestuary.s3.amazonaws.com/pdf/Summit15/BallA/W-Smith.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about… nature-based solutions, particular biological carbon storage</a:t>
            </a:r>
          </a:p>
        </p:txBody>
      </p:sp>
      <p:sp>
        <p:nvSpPr>
          <p:cNvPr id="4" name="Slide Number Placeholder 3"/>
          <p:cNvSpPr>
            <a:spLocks noGrp="1"/>
          </p:cNvSpPr>
          <p:nvPr>
            <p:ph type="sldNum" sz="quarter" idx="5"/>
          </p:nvPr>
        </p:nvSpPr>
        <p:spPr/>
        <p:txBody>
          <a:bodyPr/>
          <a:lstStyle/>
          <a:p>
            <a:fld id="{1175C21F-68E8-4A22-BBF5-9CD63F183B33}" type="slidenum">
              <a:rPr lang="en-US" smtClean="0"/>
              <a:t>1</a:t>
            </a:fld>
            <a:endParaRPr lang="en-US"/>
          </a:p>
        </p:txBody>
      </p:sp>
    </p:spTree>
    <p:extLst>
      <p:ext uri="{BB962C8B-B14F-4D97-AF65-F5344CB8AC3E}">
        <p14:creationId xmlns:p14="http://schemas.microsoft.com/office/powerpoint/2010/main" val="71797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aerial illustrates the beaches that constituted the project area</a:t>
            </a:r>
          </a:p>
          <a:p>
            <a:endParaRPr lang="en-US" dirty="0"/>
          </a:p>
          <a:p>
            <a:r>
              <a:rPr lang="en-US" dirty="0"/>
              <a:t>Much of the area behind these beaches had been converted to freshwater impoundments (1980s)</a:t>
            </a:r>
          </a:p>
        </p:txBody>
      </p:sp>
      <p:sp>
        <p:nvSpPr>
          <p:cNvPr id="4" name="Slide Number Placeholder 3"/>
          <p:cNvSpPr>
            <a:spLocks noGrp="1"/>
          </p:cNvSpPr>
          <p:nvPr>
            <p:ph type="sldNum" sz="quarter" idx="5"/>
          </p:nvPr>
        </p:nvSpPr>
        <p:spPr/>
        <p:txBody>
          <a:bodyPr/>
          <a:lstStyle/>
          <a:p>
            <a:fld id="{1175C21F-68E8-4A22-BBF5-9CD63F183B33}" type="slidenum">
              <a:rPr lang="en-US" smtClean="0"/>
              <a:t>10</a:t>
            </a:fld>
            <a:endParaRPr lang="en-US"/>
          </a:p>
        </p:txBody>
      </p:sp>
    </p:spTree>
    <p:extLst>
      <p:ext uri="{BB962C8B-B14F-4D97-AF65-F5344CB8AC3E}">
        <p14:creationId xmlns:p14="http://schemas.microsoft.com/office/powerpoint/2010/main" val="11194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from 2011 aerial</a:t>
            </a:r>
          </a:p>
          <a:p>
            <a:endParaRPr lang="en-US" dirty="0"/>
          </a:p>
          <a:p>
            <a:r>
              <a:rPr lang="en-US" dirty="0"/>
              <a:t>Two breaches formed following storms in 2009</a:t>
            </a:r>
          </a:p>
        </p:txBody>
      </p:sp>
      <p:sp>
        <p:nvSpPr>
          <p:cNvPr id="4" name="Slide Number Placeholder 3"/>
          <p:cNvSpPr>
            <a:spLocks noGrp="1"/>
          </p:cNvSpPr>
          <p:nvPr>
            <p:ph type="sldNum" sz="quarter" idx="5"/>
          </p:nvPr>
        </p:nvSpPr>
        <p:spPr/>
        <p:txBody>
          <a:bodyPr/>
          <a:lstStyle/>
          <a:p>
            <a:fld id="{1175C21F-68E8-4A22-BBF5-9CD63F183B33}" type="slidenum">
              <a:rPr lang="en-US" smtClean="0"/>
              <a:t>11</a:t>
            </a:fld>
            <a:endParaRPr lang="en-US"/>
          </a:p>
        </p:txBody>
      </p:sp>
    </p:spTree>
    <p:extLst>
      <p:ext uri="{BB962C8B-B14F-4D97-AF65-F5344CB8AC3E}">
        <p14:creationId xmlns:p14="http://schemas.microsoft.com/office/powerpoint/2010/main" val="279435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Hurricane Sandy in 2011, two more breaches formed</a:t>
            </a:r>
          </a:p>
          <a:p>
            <a:endParaRPr lang="en-US" dirty="0"/>
          </a:p>
          <a:p>
            <a:r>
              <a:rPr lang="en-US" dirty="0"/>
              <a:t>A contributing factor was the freshwater impoundment which resulted in the beaches not being resilient to over wash and breaching</a:t>
            </a:r>
          </a:p>
          <a:p>
            <a:endParaRPr lang="en-US" dirty="0"/>
          </a:p>
          <a:p>
            <a:r>
              <a:rPr lang="en-US" dirty="0"/>
              <a:t>As a result, the rapid introduction of saltwater threatened the ecosystems behind the beaches</a:t>
            </a:r>
          </a:p>
        </p:txBody>
      </p:sp>
      <p:sp>
        <p:nvSpPr>
          <p:cNvPr id="4" name="Slide Number Placeholder 3"/>
          <p:cNvSpPr>
            <a:spLocks noGrp="1"/>
          </p:cNvSpPr>
          <p:nvPr>
            <p:ph type="sldNum" sz="quarter" idx="5"/>
          </p:nvPr>
        </p:nvSpPr>
        <p:spPr/>
        <p:txBody>
          <a:bodyPr/>
          <a:lstStyle/>
          <a:p>
            <a:fld id="{1175C21F-68E8-4A22-BBF5-9CD63F183B33}" type="slidenum">
              <a:rPr lang="en-US" smtClean="0"/>
              <a:t>12</a:t>
            </a:fld>
            <a:endParaRPr lang="en-US"/>
          </a:p>
        </p:txBody>
      </p:sp>
    </p:spTree>
    <p:extLst>
      <p:ext uri="{BB962C8B-B14F-4D97-AF65-F5344CB8AC3E}">
        <p14:creationId xmlns:p14="http://schemas.microsoft.com/office/powerpoint/2010/main" val="375164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Stantec partnered with the US FWS</a:t>
            </a:r>
          </a:p>
          <a:p>
            <a:endParaRPr lang="en-US" dirty="0"/>
          </a:p>
          <a:p>
            <a:r>
              <a:rPr lang="en-US" dirty="0"/>
              <a:t>And analyzed the hurricane impact and worked to rebuild the protective beach barrier system, with the goal of enhancing coastal resilience and restoring critical habitat</a:t>
            </a:r>
          </a:p>
          <a:p>
            <a:endParaRPr lang="en-US" dirty="0"/>
          </a:p>
          <a:p>
            <a:r>
              <a:rPr lang="en-US" dirty="0"/>
              <a:t>Through this project, a variety of surveys and modeling were performed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177CA-F4A9-4469-A240-3F65906572D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65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date, Prime Hook is the largest post-Hurricane Sandy recovery and restoration project</a:t>
            </a:r>
          </a:p>
          <a:p>
            <a:endParaRPr lang="en-US" dirty="0"/>
          </a:p>
          <a:p>
            <a:r>
              <a:rPr lang="en-US" dirty="0"/>
              <a:t>With a total construction cost of 40 million dollars</a:t>
            </a:r>
          </a:p>
          <a:p>
            <a:endParaRPr lang="en-US" dirty="0"/>
          </a:p>
          <a:p>
            <a:r>
              <a:rPr lang="en-US" dirty="0"/>
              <a:t>Through the project, 2 miles of shoreline and 5,000 acres of marsh were restored</a:t>
            </a:r>
          </a:p>
          <a:p>
            <a:endParaRPr lang="en-US" dirty="0"/>
          </a:p>
          <a:p>
            <a:r>
              <a:rPr lang="en-US" dirty="0"/>
              <a:t>And much of the freshwater impoundment areas were converted to marshes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177CA-F4A9-4469-A240-3F65906572D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09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depicts the beach with breaches prior to construction</a:t>
            </a:r>
          </a:p>
        </p:txBody>
      </p:sp>
      <p:sp>
        <p:nvSpPr>
          <p:cNvPr id="4" name="Slide Number Placeholder 3"/>
          <p:cNvSpPr>
            <a:spLocks noGrp="1"/>
          </p:cNvSpPr>
          <p:nvPr>
            <p:ph type="sldNum" sz="quarter" idx="5"/>
          </p:nvPr>
        </p:nvSpPr>
        <p:spPr/>
        <p:txBody>
          <a:bodyPr/>
          <a:lstStyle/>
          <a:p>
            <a:fld id="{1175C21F-68E8-4A22-BBF5-9CD63F183B33}" type="slidenum">
              <a:rPr lang="en-US" smtClean="0"/>
              <a:t>15</a:t>
            </a:fld>
            <a:endParaRPr lang="en-US"/>
          </a:p>
        </p:txBody>
      </p:sp>
    </p:spTree>
    <p:extLst>
      <p:ext uri="{BB962C8B-B14F-4D97-AF65-F5344CB8AC3E}">
        <p14:creationId xmlns:p14="http://schemas.microsoft.com/office/powerpoint/2010/main" val="522625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November 2016, construction commenced</a:t>
            </a:r>
          </a:p>
        </p:txBody>
      </p:sp>
      <p:sp>
        <p:nvSpPr>
          <p:cNvPr id="4" name="Slide Number Placeholder 3"/>
          <p:cNvSpPr>
            <a:spLocks noGrp="1"/>
          </p:cNvSpPr>
          <p:nvPr>
            <p:ph type="sldNum" sz="quarter" idx="5"/>
          </p:nvPr>
        </p:nvSpPr>
        <p:spPr/>
        <p:txBody>
          <a:bodyPr/>
          <a:lstStyle/>
          <a:p>
            <a:fld id="{1175C21F-68E8-4A22-BBF5-9CD63F183B33}" type="slidenum">
              <a:rPr lang="en-US" smtClean="0"/>
              <a:t>16</a:t>
            </a:fld>
            <a:endParaRPr lang="en-US"/>
          </a:p>
        </p:txBody>
      </p:sp>
    </p:spTree>
    <p:extLst>
      <p:ext uri="{BB962C8B-B14F-4D97-AF65-F5344CB8AC3E}">
        <p14:creationId xmlns:p14="http://schemas.microsoft.com/office/powerpoint/2010/main" val="62968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75C21F-68E8-4A22-BBF5-9CD63F183B33}" type="slidenum">
              <a:rPr lang="en-US" smtClean="0"/>
              <a:t>17</a:t>
            </a:fld>
            <a:endParaRPr lang="en-US"/>
          </a:p>
        </p:txBody>
      </p:sp>
    </p:spTree>
    <p:extLst>
      <p:ext uri="{BB962C8B-B14F-4D97-AF65-F5344CB8AC3E}">
        <p14:creationId xmlns:p14="http://schemas.microsoft.com/office/powerpoint/2010/main" val="103429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5 </a:t>
            </a:r>
            <a:r>
              <a:rPr lang="en-US" dirty="0"/>
              <a:t>months of construction and 1.3 million CY of sand, the breaches had been stopped and there was a contiguous beach</a:t>
            </a:r>
          </a:p>
        </p:txBody>
      </p:sp>
      <p:sp>
        <p:nvSpPr>
          <p:cNvPr id="4" name="Slide Number Placeholder 3"/>
          <p:cNvSpPr>
            <a:spLocks noGrp="1"/>
          </p:cNvSpPr>
          <p:nvPr>
            <p:ph type="sldNum" sz="quarter" idx="5"/>
          </p:nvPr>
        </p:nvSpPr>
        <p:spPr/>
        <p:txBody>
          <a:bodyPr/>
          <a:lstStyle/>
          <a:p>
            <a:fld id="{1175C21F-68E8-4A22-BBF5-9CD63F183B33}" type="slidenum">
              <a:rPr lang="en-US" smtClean="0"/>
              <a:t>20</a:t>
            </a:fld>
            <a:endParaRPr lang="en-US"/>
          </a:p>
        </p:txBody>
      </p:sp>
    </p:spTree>
    <p:extLst>
      <p:ext uri="{BB962C8B-B14F-4D97-AF65-F5344CB8AC3E}">
        <p14:creationId xmlns:p14="http://schemas.microsoft.com/office/powerpoint/2010/main" val="2458464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project completion, we quantified climate mitigation</a:t>
            </a:r>
          </a:p>
          <a:p>
            <a:endParaRPr lang="en-US" dirty="0"/>
          </a:p>
          <a:p>
            <a:r>
              <a:rPr lang="en-US" dirty="0"/>
              <a:t>The basic technique for determining climate mitigation from a restoration project involves comparing a baseline scenario to a post-intervention project scenario</a:t>
            </a:r>
          </a:p>
          <a:p>
            <a:endParaRPr lang="en-US" dirty="0"/>
          </a:p>
          <a:p>
            <a:r>
              <a:rPr lang="en-US" dirty="0"/>
              <a:t>Typically we look at the fluxes from soil such as carbon, methane, and nitrous oxide</a:t>
            </a:r>
          </a:p>
          <a:p>
            <a:endParaRPr lang="en-US" dirty="0"/>
          </a:p>
          <a:p>
            <a:r>
              <a:rPr lang="en-US" dirty="0"/>
              <a:t>As well as the carbon stored in vegetation</a:t>
            </a:r>
          </a:p>
          <a:p>
            <a:endParaRPr lang="en-US" dirty="0"/>
          </a:p>
          <a:p>
            <a:r>
              <a:rPr lang="en-US" dirty="0"/>
              <a:t>From there, climate mitigation can be calculated by deducting GHG emissions from carbon storage</a:t>
            </a:r>
          </a:p>
          <a:p>
            <a:endParaRPr lang="en-US" dirty="0"/>
          </a:p>
          <a:p>
            <a:r>
              <a:rPr lang="en-US" dirty="0"/>
              <a:t>For this project, we performed these calculations using monitoring data from after the project was implemented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75C21F-68E8-4A22-BBF5-9CD63F183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22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Nature-based solutions include coastal restoration</a:t>
            </a:r>
          </a:p>
          <a:p>
            <a:endParaRPr lang="en-US" dirty="0"/>
          </a:p>
          <a:p>
            <a:r>
              <a:rPr lang="en-US" dirty="0"/>
              <a:t>Also includes floodplain restoration, </a:t>
            </a:r>
            <a:r>
              <a:rPr lang="en-US" dirty="0" err="1"/>
              <a:t>streamwork</a:t>
            </a:r>
            <a:r>
              <a:rPr lang="en-US" dirty="0"/>
              <a:t>, wetland creation, natural BMPs</a:t>
            </a:r>
          </a:p>
          <a:p>
            <a:endParaRPr lang="en-US" dirty="0"/>
          </a:p>
          <a:p>
            <a:r>
              <a:rPr lang="en-US" dirty="0"/>
              <a:t>Before diving into things, let’s define a few terms…</a:t>
            </a:r>
          </a:p>
          <a:p>
            <a:endParaRPr lang="en-US" dirty="0"/>
          </a:p>
          <a:p>
            <a:r>
              <a:rPr lang="en-US" dirty="0"/>
              <a:t>…so, nature-based solutions can be used to achieve “Climate Mitigation” </a:t>
            </a:r>
          </a:p>
          <a:p>
            <a:endParaRPr lang="en-US" dirty="0"/>
          </a:p>
          <a:p>
            <a:r>
              <a:rPr lang="en-US" dirty="0"/>
              <a:t>These systems tie into sustainable development by serving as green and blue infrastructure to enhance resilience</a:t>
            </a:r>
          </a:p>
          <a:p>
            <a:endParaRPr lang="en-US" dirty="0"/>
          </a:p>
          <a:p>
            <a:r>
              <a:rPr lang="en-US" dirty="0"/>
              <a:t>And they have quantifiable economic value through ecosystem services… natural capital </a:t>
            </a:r>
          </a:p>
          <a:p>
            <a:endParaRPr lang="en-US" dirty="0"/>
          </a:p>
        </p:txBody>
      </p:sp>
      <p:sp>
        <p:nvSpPr>
          <p:cNvPr id="4" name="Slide Number Placeholder 3"/>
          <p:cNvSpPr>
            <a:spLocks noGrp="1"/>
          </p:cNvSpPr>
          <p:nvPr>
            <p:ph type="sldNum" sz="quarter" idx="5"/>
          </p:nvPr>
        </p:nvSpPr>
        <p:spPr/>
        <p:txBody>
          <a:bodyPr/>
          <a:lstStyle/>
          <a:p>
            <a:fld id="{1175C21F-68E8-4A22-BBF5-9CD63F183B33}" type="slidenum">
              <a:rPr lang="en-US" smtClean="0"/>
              <a:t>2</a:t>
            </a:fld>
            <a:endParaRPr lang="en-US"/>
          </a:p>
        </p:txBody>
      </p:sp>
    </p:spTree>
    <p:extLst>
      <p:ext uri="{BB962C8B-B14F-4D97-AF65-F5344CB8AC3E}">
        <p14:creationId xmlns:p14="http://schemas.microsoft.com/office/powerpoint/2010/main" val="4049817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sounds simple on it’s face, the methodologies used to quantify climate change mitigation, specifically through existing carbon markets, are extremely complex</a:t>
            </a:r>
          </a:p>
          <a:p>
            <a:endParaRPr lang="en-US" dirty="0"/>
          </a:p>
          <a:p>
            <a:r>
              <a:rPr lang="en-US" dirty="0"/>
              <a:t>This flowchart is 1/34 modules used in a Verra Blue Carbon crediting methodology, which quantifies the baseline climate impact associated with tidal wetlands</a:t>
            </a:r>
          </a:p>
          <a:p>
            <a:endParaRPr lang="en-US" dirty="0"/>
          </a:p>
          <a:p>
            <a:r>
              <a:rPr lang="en-US" dirty="0"/>
              <a:t>The pictured module consists of over 42 equations and 30 separate inputs</a:t>
            </a:r>
          </a:p>
          <a:p>
            <a:endParaRPr lang="en-US" dirty="0"/>
          </a:p>
          <a:p>
            <a:r>
              <a:rPr lang="en-US" dirty="0"/>
              <a:t>Stantec has been working on developing tools internally that streamline this process</a:t>
            </a:r>
          </a:p>
          <a:p>
            <a:endParaRPr lang="en-US" dirty="0"/>
          </a:p>
        </p:txBody>
      </p:sp>
      <p:sp>
        <p:nvSpPr>
          <p:cNvPr id="4" name="Slide Number Placeholder 3"/>
          <p:cNvSpPr>
            <a:spLocks noGrp="1"/>
          </p:cNvSpPr>
          <p:nvPr>
            <p:ph type="sldNum" sz="quarter" idx="5"/>
          </p:nvPr>
        </p:nvSpPr>
        <p:spPr/>
        <p:txBody>
          <a:bodyPr/>
          <a:lstStyle/>
          <a:p>
            <a:fld id="{1175C21F-68E8-4A22-BBF5-9CD63F183B33}" type="slidenum">
              <a:rPr lang="en-US" smtClean="0"/>
              <a:t>24</a:t>
            </a:fld>
            <a:endParaRPr lang="en-US"/>
          </a:p>
        </p:txBody>
      </p:sp>
    </p:spTree>
    <p:extLst>
      <p:ext uri="{BB962C8B-B14F-4D97-AF65-F5344CB8AC3E}">
        <p14:creationId xmlns:p14="http://schemas.microsoft.com/office/powerpoint/2010/main" val="3599765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At Prime Hook, we utilized high level calculations to develop an estimate of climate change mitigation, shown here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Looked at the carbon sequestered in marsh vegetation, annual soil carbon storage, annual soil CH</a:t>
            </a:r>
            <a:r>
              <a:rPr lang="en-US" sz="1200" baseline="-25000" dirty="0"/>
              <a:t>4</a:t>
            </a:r>
            <a:r>
              <a:rPr lang="en-US" sz="1200" dirty="0"/>
              <a:t> emission.</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In these calculations, we evaluated approximately 25% of the restored project area (1,200 acres)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In this area, marsh land had increased by 533 acres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Over a 30-year period, we determined that these newly created marsh areas would sequester 23k t CO2e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This climate mitigation is the equivalent of avoiding emissions from 2.5M gallons of gasoline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Big note: this project increased the resiliency of the ecosystems behind it, true for many coastal projects. The carbon benefit from this project extends outside the project area since it protects the carbon stored in other ecosystems and allows them to continue sequestering</a:t>
            </a:r>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75C21F-68E8-4A22-BBF5-9CD63F183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000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Coastal ecosystems have an important relationship to the climate</a:t>
            </a:r>
          </a:p>
          <a:p>
            <a:endParaRPr lang="en-US" dirty="0"/>
          </a:p>
          <a:p>
            <a:pPr marL="0" indent="0">
              <a:buFontTx/>
              <a:buNone/>
            </a:pPr>
            <a:r>
              <a:rPr lang="en-US" dirty="0"/>
              <a:t>Although they only occupy 5% of global land area (Crooks et al., 2019), they sequester 30% of all soil carbon (</a:t>
            </a:r>
            <a:r>
              <a:rPr lang="en-US" dirty="0" err="1"/>
              <a:t>Nahlik</a:t>
            </a:r>
            <a:r>
              <a:rPr lang="en-US" dirty="0"/>
              <a:t> and </a:t>
            </a:r>
            <a:r>
              <a:rPr lang="en-US" dirty="0" err="1"/>
              <a:t>Fennessy</a:t>
            </a:r>
            <a:r>
              <a:rPr lang="en-US" dirty="0"/>
              <a:t>, 2016). </a:t>
            </a:r>
          </a:p>
          <a:p>
            <a:endParaRPr lang="en-US" dirty="0"/>
          </a:p>
          <a:p>
            <a:r>
              <a:rPr lang="en-US" dirty="0"/>
              <a:t>“Blue Carbon” as a concept is important to restoration planning</a:t>
            </a:r>
          </a:p>
          <a:p>
            <a:endParaRPr lang="en-US" dirty="0"/>
          </a:p>
          <a:p>
            <a:r>
              <a:rPr lang="en-US" dirty="0"/>
              <a:t>Allows climate mitigation to be a driver or co-benefit of restoration, makes it possible to fund projects through carbon markets</a:t>
            </a:r>
          </a:p>
          <a:p>
            <a:endParaRPr lang="en-US" dirty="0"/>
          </a:p>
          <a:p>
            <a:r>
              <a:rPr lang="en-US" dirty="0"/>
              <a:t>Notably however, a variety of factors have prevented any blue carbon credit projects from being implemented in the Gulf</a:t>
            </a:r>
          </a:p>
          <a:p>
            <a:endParaRPr lang="en-US" dirty="0"/>
          </a:p>
          <a:p>
            <a:r>
              <a:rPr lang="en-US" dirty="0"/>
              <a:t>This stems from challenges related to scientific research and data gaps, cost issues, and how dynamic coastal ecosystems are in the Gulf</a:t>
            </a:r>
          </a:p>
          <a:p>
            <a:endParaRPr lang="en-US" dirty="0"/>
          </a:p>
          <a:p>
            <a:pPr marL="0" indent="0">
              <a:buFontTx/>
              <a:buNone/>
            </a:pPr>
            <a:r>
              <a:rPr lang="en-US" dirty="0"/>
              <a:t>Nonetheless, Stantec and our partners view Blue Carbon ecosystems as having tremendous value and potential for climate mitigation, and we are working to develop Blue Carbon as a management tool in the Gulf</a:t>
            </a:r>
          </a:p>
          <a:p>
            <a:endParaRPr lang="en-US" dirty="0"/>
          </a:p>
          <a:p>
            <a:r>
              <a:rPr lang="en-US" dirty="0"/>
              <a:t>Earlier this week Stantec, TWI, CPRA, NOAA, and Restore America’s Estuaries hosted an initial Blue Carbon working group that aims to address these challenges</a:t>
            </a:r>
          </a:p>
          <a:p>
            <a:endParaRPr lang="en-US" dirty="0"/>
          </a:p>
          <a:p>
            <a:r>
              <a:rPr lang="en-US" dirty="0"/>
              <a:t>I encourage anyone who studies or does work related to (or adjacent to) Blue Carbon to reach out regarding that organization</a:t>
            </a:r>
          </a:p>
          <a:p>
            <a:endParaRPr lang="en-US" dirty="0"/>
          </a:p>
          <a:p>
            <a:r>
              <a:rPr lang="en-US" dirty="0"/>
              <a:t>There will be future meetings, and would appreciate more voices and perspectives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75C21F-68E8-4A22-BBF5-9CD63F183B33}" type="slidenum">
              <a:rPr lang="en-US" smtClean="0"/>
              <a:t>26</a:t>
            </a:fld>
            <a:endParaRPr lang="en-US"/>
          </a:p>
        </p:txBody>
      </p:sp>
    </p:spTree>
    <p:extLst>
      <p:ext uri="{BB962C8B-B14F-4D97-AF65-F5344CB8AC3E}">
        <p14:creationId xmlns:p14="http://schemas.microsoft.com/office/powerpoint/2010/main" val="752242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couple of minutes for questions, but feel free to email me</a:t>
            </a:r>
          </a:p>
          <a:p>
            <a:endParaRPr lang="en-US" dirty="0"/>
          </a:p>
          <a:p>
            <a:r>
              <a:rPr lang="en-US" dirty="0"/>
              <a:t>This QR code will take you to a web page if you’d like to read more about Stantec’s “Nature Based Solutions” services</a:t>
            </a:r>
          </a:p>
        </p:txBody>
      </p:sp>
      <p:sp>
        <p:nvSpPr>
          <p:cNvPr id="4" name="Slide Number Placeholder 3"/>
          <p:cNvSpPr>
            <a:spLocks noGrp="1"/>
          </p:cNvSpPr>
          <p:nvPr>
            <p:ph type="sldNum" sz="quarter" idx="5"/>
          </p:nvPr>
        </p:nvSpPr>
        <p:spPr/>
        <p:txBody>
          <a:bodyPr/>
          <a:lstStyle/>
          <a:p>
            <a:fld id="{1175C21F-68E8-4A22-BBF5-9CD63F183B33}" type="slidenum">
              <a:rPr lang="en-US" smtClean="0"/>
              <a:t>27</a:t>
            </a:fld>
            <a:endParaRPr lang="en-US"/>
          </a:p>
        </p:txBody>
      </p:sp>
    </p:spTree>
    <p:extLst>
      <p:ext uri="{BB962C8B-B14F-4D97-AF65-F5344CB8AC3E}">
        <p14:creationId xmlns:p14="http://schemas.microsoft.com/office/powerpoint/2010/main" val="160254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Nature-based solutions are often used to achieve resilience</a:t>
            </a:r>
          </a:p>
          <a:p>
            <a:endParaRPr lang="en-US" dirty="0"/>
          </a:p>
          <a:p>
            <a:r>
              <a:rPr lang="en-US" dirty="0"/>
              <a:t>This is a figure from a “gray-green infrastructure” project that follows typical engineering-with-nature principles</a:t>
            </a:r>
          </a:p>
          <a:p>
            <a:endParaRPr lang="en-US" dirty="0"/>
          </a:p>
          <a:p>
            <a:r>
              <a:rPr lang="en-US" dirty="0"/>
              <a:t>By gray-green I mean, using traditional “hard engineering” methods in combination with natural systems</a:t>
            </a:r>
          </a:p>
          <a:p>
            <a:endParaRPr lang="en-US" dirty="0"/>
          </a:p>
          <a:p>
            <a:r>
              <a:rPr lang="en-US" dirty="0"/>
              <a:t>The goal of this project was shoreline stabilization and resilience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this looked like was a layered approach consisting of </a:t>
            </a:r>
            <a:r>
              <a:rPr lang="en-US" dirty="0" err="1"/>
              <a:t>earthened</a:t>
            </a:r>
            <a:r>
              <a:rPr lang="en-US" dirty="0"/>
              <a:t> berms, hardened dune systems, shoreline plantings, forest restoration, and eco-revetments</a:t>
            </a:r>
          </a:p>
        </p:txBody>
      </p:sp>
      <p:sp>
        <p:nvSpPr>
          <p:cNvPr id="4" name="Slide Number Placeholder 3"/>
          <p:cNvSpPr>
            <a:spLocks noGrp="1"/>
          </p:cNvSpPr>
          <p:nvPr>
            <p:ph type="sldNum" sz="quarter" idx="5"/>
          </p:nvPr>
        </p:nvSpPr>
        <p:spPr/>
        <p:txBody>
          <a:bodyPr/>
          <a:lstStyle/>
          <a:p>
            <a:fld id="{1175C21F-68E8-4A22-BBF5-9CD63F183B33}" type="slidenum">
              <a:rPr lang="en-US" smtClean="0"/>
              <a:t>3</a:t>
            </a:fld>
            <a:endParaRPr lang="en-US"/>
          </a:p>
        </p:txBody>
      </p:sp>
    </p:spTree>
    <p:extLst>
      <p:ext uri="{BB962C8B-B14F-4D97-AF65-F5344CB8AC3E}">
        <p14:creationId xmlns:p14="http://schemas.microsoft.com/office/powerpoint/2010/main" val="266407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Reinforced dune system that provides resilience</a:t>
            </a:r>
          </a:p>
          <a:p>
            <a:endParaRPr lang="en-US" dirty="0"/>
          </a:p>
          <a:p>
            <a:r>
              <a:rPr lang="en-US" dirty="0"/>
              <a:t>Looks semi-natural and incorporates beach grass plantings which provide some value as habitat</a:t>
            </a:r>
          </a:p>
        </p:txBody>
      </p:sp>
      <p:sp>
        <p:nvSpPr>
          <p:cNvPr id="4" name="Slide Number Placeholder 3"/>
          <p:cNvSpPr>
            <a:spLocks noGrp="1"/>
          </p:cNvSpPr>
          <p:nvPr>
            <p:ph type="sldNum" sz="quarter" idx="5"/>
          </p:nvPr>
        </p:nvSpPr>
        <p:spPr/>
        <p:txBody>
          <a:bodyPr/>
          <a:lstStyle/>
          <a:p>
            <a:fld id="{1175C21F-68E8-4A22-BBF5-9CD63F183B33}" type="slidenum">
              <a:rPr lang="en-US" smtClean="0"/>
              <a:t>4</a:t>
            </a:fld>
            <a:endParaRPr lang="en-US"/>
          </a:p>
        </p:txBody>
      </p:sp>
    </p:spTree>
    <p:extLst>
      <p:ext uri="{BB962C8B-B14F-4D97-AF65-F5344CB8AC3E}">
        <p14:creationId xmlns:p14="http://schemas.microsoft.com/office/powerpoint/2010/main" val="420602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Eco-revetment provides resilience, but also includes planting locations and integrated green infrastructure (bioswale)</a:t>
            </a:r>
          </a:p>
          <a:p>
            <a:endParaRPr lang="en-US" dirty="0"/>
          </a:p>
          <a:p>
            <a:r>
              <a:rPr lang="en-US" dirty="0"/>
              <a:t>Both of which provide additional value by storing carbon in plant tissues and soils</a:t>
            </a:r>
          </a:p>
        </p:txBody>
      </p:sp>
      <p:sp>
        <p:nvSpPr>
          <p:cNvPr id="4" name="Slide Number Placeholder 3"/>
          <p:cNvSpPr>
            <a:spLocks noGrp="1"/>
          </p:cNvSpPr>
          <p:nvPr>
            <p:ph type="sldNum" sz="quarter" idx="5"/>
          </p:nvPr>
        </p:nvSpPr>
        <p:spPr/>
        <p:txBody>
          <a:bodyPr/>
          <a:lstStyle/>
          <a:p>
            <a:fld id="{1175C21F-68E8-4A22-BBF5-9CD63F183B33}" type="slidenum">
              <a:rPr lang="en-US" smtClean="0"/>
              <a:t>5</a:t>
            </a:fld>
            <a:endParaRPr lang="en-US"/>
          </a:p>
        </p:txBody>
      </p:sp>
    </p:spTree>
    <p:extLst>
      <p:ext uri="{BB962C8B-B14F-4D97-AF65-F5344CB8AC3E}">
        <p14:creationId xmlns:p14="http://schemas.microsoft.com/office/powerpoint/2010/main" val="40223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Raised pathway provides resilience through shoreline stabilization</a:t>
            </a:r>
          </a:p>
          <a:p>
            <a:endParaRPr lang="en-US" dirty="0"/>
          </a:p>
          <a:p>
            <a:r>
              <a:rPr lang="en-US" dirty="0"/>
              <a:t>Also includes habitat enhancement areas and green infrastructure to capture the benefits of ecosystem services</a:t>
            </a:r>
          </a:p>
          <a:p>
            <a:endParaRPr lang="en-US" dirty="0"/>
          </a:p>
        </p:txBody>
      </p:sp>
      <p:sp>
        <p:nvSpPr>
          <p:cNvPr id="4" name="Slide Number Placeholder 3"/>
          <p:cNvSpPr>
            <a:spLocks noGrp="1"/>
          </p:cNvSpPr>
          <p:nvPr>
            <p:ph type="sldNum" sz="quarter" idx="5"/>
          </p:nvPr>
        </p:nvSpPr>
        <p:spPr/>
        <p:txBody>
          <a:bodyPr/>
          <a:lstStyle/>
          <a:p>
            <a:fld id="{1175C21F-68E8-4A22-BBF5-9CD63F183B33}" type="slidenum">
              <a:rPr lang="en-US" smtClean="0"/>
              <a:t>6</a:t>
            </a:fld>
            <a:endParaRPr lang="en-US"/>
          </a:p>
        </p:txBody>
      </p:sp>
    </p:spTree>
    <p:extLst>
      <p:ext uri="{BB962C8B-B14F-4D97-AF65-F5344CB8AC3E}">
        <p14:creationId xmlns:p14="http://schemas.microsoft.com/office/powerpoint/2010/main" val="54904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u="none" dirty="0">
                <a:cs typeface="Arial"/>
              </a:rPr>
              <a:t>Transition to another concept</a:t>
            </a:r>
          </a:p>
          <a:p>
            <a:pPr marL="0" indent="0">
              <a:buNone/>
            </a:pPr>
            <a:endParaRPr lang="en-US" sz="1400" u="none" dirty="0">
              <a:cs typeface="Arial"/>
            </a:endParaRPr>
          </a:p>
          <a:p>
            <a:pPr marL="0" indent="0">
              <a:buNone/>
            </a:pPr>
            <a:r>
              <a:rPr lang="en-US" sz="1400" u="none" dirty="0">
                <a:cs typeface="Arial"/>
              </a:rPr>
              <a:t>“Natural climate solutions” are a type of “nature-based solution” that specifically leverage ecosystems services to engage in climate action</a:t>
            </a:r>
          </a:p>
          <a:p>
            <a:pPr marL="0" indent="0">
              <a:buNone/>
            </a:pPr>
            <a:endParaRPr lang="en-US" sz="1400" u="none" dirty="0">
              <a:cs typeface="Arial"/>
            </a:endParaRPr>
          </a:p>
          <a:p>
            <a:pPr marL="0" indent="0">
              <a:buNone/>
            </a:pPr>
            <a:r>
              <a:rPr lang="en-US" sz="1400" u="none" dirty="0">
                <a:cs typeface="Arial"/>
              </a:rPr>
              <a:t>These natural systems also generate co-benefits, which we sometimes consider terms of meeting various UN Sustainable Development Goals (pictured to the right)</a:t>
            </a:r>
          </a:p>
          <a:p>
            <a:pPr marL="0" indent="0">
              <a:buNone/>
            </a:pPr>
            <a:endParaRPr lang="en-US" sz="1400" u="none" dirty="0">
              <a:cs typeface="Arial"/>
            </a:endParaRPr>
          </a:p>
          <a:p>
            <a:pPr marL="0" indent="0">
              <a:buNone/>
            </a:pPr>
            <a:r>
              <a:rPr lang="en-US" sz="1400" u="none" dirty="0">
                <a:cs typeface="Arial"/>
              </a:rPr>
              <a:t>Nature-based solutions often generate co-benefits satisfy the UN SDGs of…“(3) Good Health and Well-Being”, “(6) Clean Water and Sanitation”, “(11) Sustainable Cities and Communities”, “(13) Climate Action”, “(14) Life Below Water”, and “(15) Life On Land”</a:t>
            </a:r>
          </a:p>
          <a:p>
            <a:pPr marL="0" indent="0">
              <a:buNone/>
            </a:pPr>
            <a:endParaRPr lang="en-US" sz="1400" u="none" dirty="0">
              <a:cs typeface="Arial"/>
            </a:endParaRPr>
          </a:p>
          <a:p>
            <a:pPr marL="0" indent="0">
              <a:buNone/>
            </a:pPr>
            <a:r>
              <a:rPr lang="en-US" sz="1400" u="none" dirty="0">
                <a:cs typeface="Arial"/>
              </a:rPr>
              <a:t>The co-benefits realized through these projects can be certified and turned into assets through mechanisms like CCB or SD-VISTA</a:t>
            </a:r>
          </a:p>
          <a:p>
            <a:pPr marL="0" indent="0">
              <a:buNone/>
            </a:pPr>
            <a:endParaRPr lang="en-US" sz="1400" u="none" dirty="0">
              <a:cs typeface="Arial"/>
            </a:endParaRPr>
          </a:p>
          <a:p>
            <a:pPr marL="0" indent="0">
              <a:buNone/>
            </a:pPr>
            <a:r>
              <a:rPr lang="en-US" sz="1400" u="none" dirty="0">
                <a:cs typeface="Arial"/>
              </a:rPr>
              <a:t>Important term related to Natural Climate Solutions is “Blue Carbon” – coastal ecosystems such as tidal marshes, mangroves, and seagrasses which generally capture and store large amount of GHGs</a:t>
            </a:r>
          </a:p>
          <a:p>
            <a:pPr marL="0" indent="0">
              <a:buNone/>
            </a:pPr>
            <a:endParaRPr lang="en-US" sz="1400" u="none" dirty="0">
              <a:cs typeface="Arial"/>
            </a:endParaRPr>
          </a:p>
          <a:p>
            <a:pPr marL="0" indent="0">
              <a:buNone/>
            </a:pPr>
            <a:r>
              <a:rPr lang="en-US" sz="1400" u="none" dirty="0">
                <a:cs typeface="Arial"/>
              </a:rPr>
              <a:t>Because of this, restoring, enhancing, or creating these ecosystems can play a big role in achieving climate mitigation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75C21F-68E8-4A22-BBF5-9CD63F183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92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great example of this is Prime Hook National Wildlife Refuge which is a coastal project that involved shoreline and marsh restoration</a:t>
            </a:r>
          </a:p>
          <a:p>
            <a:endParaRPr lang="en-US" dirty="0"/>
          </a:p>
          <a:p>
            <a:r>
              <a:rPr lang="en-US" dirty="0"/>
              <a:t>While this project didn’t include any hard-engineered measures, it was still able to bolster the resiliency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after project completion, our team determined the resulting climate mitigation</a:t>
            </a:r>
          </a:p>
        </p:txBody>
      </p:sp>
      <p:sp>
        <p:nvSpPr>
          <p:cNvPr id="4" name="Slide Number Placeholder 3"/>
          <p:cNvSpPr>
            <a:spLocks noGrp="1"/>
          </p:cNvSpPr>
          <p:nvPr>
            <p:ph type="sldNum" sz="quarter" idx="5"/>
          </p:nvPr>
        </p:nvSpPr>
        <p:spPr/>
        <p:txBody>
          <a:bodyPr/>
          <a:lstStyle/>
          <a:p>
            <a:fld id="{1175C21F-68E8-4A22-BBF5-9CD63F183B33}" type="slidenum">
              <a:rPr lang="en-US" smtClean="0"/>
              <a:t>8</a:t>
            </a:fld>
            <a:endParaRPr lang="en-US"/>
          </a:p>
        </p:txBody>
      </p:sp>
    </p:spTree>
    <p:extLst>
      <p:ext uri="{BB962C8B-B14F-4D97-AF65-F5344CB8AC3E}">
        <p14:creationId xmlns:p14="http://schemas.microsoft.com/office/powerpoint/2010/main" val="280586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 Hook NWR is located in Milton, DE (Delaware Bay)</a:t>
            </a:r>
          </a:p>
          <a:p>
            <a:endParaRPr lang="en-US" dirty="0"/>
          </a:p>
          <a:p>
            <a:r>
              <a:rPr lang="en-US" dirty="0"/>
              <a:t>Established in 1963 under the Migratory Bird Conservation Act</a:t>
            </a:r>
          </a:p>
          <a:p>
            <a:endParaRPr lang="en-US" dirty="0"/>
          </a:p>
          <a:p>
            <a:r>
              <a:rPr lang="en-US" dirty="0"/>
              <a:t>~10,000 acres of diverse habitat, important location on Atlantic Flyway for migratory birds</a:t>
            </a:r>
          </a:p>
          <a:p>
            <a:endParaRPr lang="en-US" dirty="0"/>
          </a:p>
          <a:p>
            <a:r>
              <a:rPr lang="en-US" dirty="0">
                <a:hlinkClick r:id="rId3"/>
              </a:rPr>
              <a:t>Prime Hook National Wildlife Refuge | About Us | U.S. Fish &amp; Wildlife Service (fws.gov)</a:t>
            </a:r>
            <a:endParaRPr lang="en-US" dirty="0"/>
          </a:p>
          <a:p>
            <a:endParaRPr lang="en-US" dirty="0"/>
          </a:p>
          <a:p>
            <a:r>
              <a:rPr lang="en-US" dirty="0">
                <a:hlinkClick r:id="rId4"/>
              </a:rPr>
              <a:t>PowerPoint Presentation (delawareestuary.s3.amazonaws.com)</a:t>
            </a:r>
            <a:endParaRPr lang="en-US" dirty="0"/>
          </a:p>
        </p:txBody>
      </p:sp>
      <p:sp>
        <p:nvSpPr>
          <p:cNvPr id="4" name="Slide Number Placeholder 3"/>
          <p:cNvSpPr>
            <a:spLocks noGrp="1"/>
          </p:cNvSpPr>
          <p:nvPr>
            <p:ph type="sldNum" sz="quarter" idx="5"/>
          </p:nvPr>
        </p:nvSpPr>
        <p:spPr/>
        <p:txBody>
          <a:bodyPr/>
          <a:lstStyle/>
          <a:p>
            <a:fld id="{1175C21F-68E8-4A22-BBF5-9CD63F183B33}" type="slidenum">
              <a:rPr lang="en-US" smtClean="0"/>
              <a:t>9</a:t>
            </a:fld>
            <a:endParaRPr lang="en-US"/>
          </a:p>
        </p:txBody>
      </p:sp>
    </p:spTree>
    <p:extLst>
      <p:ext uri="{BB962C8B-B14F-4D97-AF65-F5344CB8AC3E}">
        <p14:creationId xmlns:p14="http://schemas.microsoft.com/office/powerpoint/2010/main" val="3169546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No Image">
    <p:spTree>
      <p:nvGrpSpPr>
        <p:cNvPr id="1" name=""/>
        <p:cNvGrpSpPr/>
        <p:nvPr/>
      </p:nvGrpSpPr>
      <p:grpSpPr>
        <a:xfrm>
          <a:off x="0" y="0"/>
          <a:ext cx="0" cy="0"/>
          <a:chOff x="0" y="0"/>
          <a:chExt cx="0" cy="0"/>
        </a:xfrm>
      </p:grpSpPr>
      <p:sp>
        <p:nvSpPr>
          <p:cNvPr id="6" name="Rectangle 5"/>
          <p:cNvSpPr/>
          <p:nvPr userDrawn="1"/>
        </p:nvSpPr>
        <p:spPr>
          <a:xfrm>
            <a:off x="3462528" y="1447800"/>
            <a:ext cx="8729472" cy="5410200"/>
          </a:xfrm>
          <a:prstGeom prst="rect">
            <a:avLst/>
          </a:prstGeom>
          <a:solidFill>
            <a:srgbClr val="22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191000" y="5837493"/>
            <a:ext cx="1527048" cy="405775"/>
          </a:xfrm>
          <a:prstGeom prst="rect">
            <a:avLst/>
          </a:prstGeom>
        </p:spPr>
      </p:pic>
      <p:sp>
        <p:nvSpPr>
          <p:cNvPr id="2" name="Title 1"/>
          <p:cNvSpPr>
            <a:spLocks noGrp="1"/>
          </p:cNvSpPr>
          <p:nvPr>
            <p:ph type="title" hasCustomPrompt="1"/>
          </p:nvPr>
        </p:nvSpPr>
        <p:spPr>
          <a:xfrm>
            <a:off x="4216400" y="3657600"/>
            <a:ext cx="5565648" cy="457200"/>
          </a:xfrm>
        </p:spPr>
        <p:txBody>
          <a:bodyPr>
            <a:normAutofit/>
          </a:bodyPr>
          <a:lstStyle>
            <a:lvl1pPr>
              <a:defRPr sz="2000"/>
            </a:lvl1pPr>
          </a:lstStyle>
          <a:p>
            <a:r>
              <a:rPr lang="en-US" dirty="0"/>
              <a:t>Presentation Title</a:t>
            </a:r>
          </a:p>
        </p:txBody>
      </p:sp>
      <p:sp>
        <p:nvSpPr>
          <p:cNvPr id="8" name="Text Placeholder 7"/>
          <p:cNvSpPr>
            <a:spLocks noGrp="1"/>
          </p:cNvSpPr>
          <p:nvPr>
            <p:ph type="body" sz="quarter" idx="10" hasCustomPrompt="1"/>
          </p:nvPr>
        </p:nvSpPr>
        <p:spPr>
          <a:xfrm>
            <a:off x="4191000" y="4267200"/>
            <a:ext cx="5565648" cy="762000"/>
          </a:xfrm>
        </p:spPr>
        <p:txBody>
          <a:bodyPr lIns="0" tIns="0" rIns="0" bIns="0">
            <a:noAutofit/>
          </a:bodyPr>
          <a:lstStyle>
            <a:lvl1pPr marL="0" indent="0">
              <a:buNone/>
              <a:defRPr sz="4000">
                <a:solidFill>
                  <a:schemeClr val="bg1"/>
                </a:solidFill>
              </a:defRPr>
            </a:lvl1pPr>
            <a:lvl2pPr marL="457200" indent="0">
              <a:buNone/>
              <a:defRPr sz="4000">
                <a:solidFill>
                  <a:schemeClr val="bg1"/>
                </a:solidFill>
              </a:defRPr>
            </a:lvl2pPr>
            <a:lvl3pPr marL="914400" indent="0">
              <a:buNone/>
              <a:defRPr sz="4000">
                <a:solidFill>
                  <a:schemeClr val="bg1"/>
                </a:solidFill>
              </a:defRPr>
            </a:lvl3pPr>
            <a:lvl4pPr marL="1371600" indent="0">
              <a:buNone/>
              <a:defRPr sz="4000">
                <a:solidFill>
                  <a:schemeClr val="bg1"/>
                </a:solidFill>
              </a:defRPr>
            </a:lvl4pPr>
            <a:lvl5pPr marL="1828800" indent="0">
              <a:buNone/>
              <a:defRPr sz="4000">
                <a:solidFill>
                  <a:schemeClr val="bg1"/>
                </a:solidFill>
              </a:defRPr>
            </a:lvl5pPr>
          </a:lstStyle>
          <a:p>
            <a:pPr lvl="0"/>
            <a:r>
              <a:rPr lang="en-US" dirty="0"/>
              <a:t>Presentation Topic</a:t>
            </a:r>
          </a:p>
        </p:txBody>
      </p:sp>
    </p:spTree>
    <p:extLst>
      <p:ext uri="{BB962C8B-B14F-4D97-AF65-F5344CB8AC3E}">
        <p14:creationId xmlns:p14="http://schemas.microsoft.com/office/powerpoint/2010/main" val="32912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_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33400"/>
            <a:ext cx="5486400" cy="609600"/>
          </a:xfrm>
        </p:spPr>
        <p:txBody>
          <a:bodyPr/>
          <a:lstStyle>
            <a:lvl1pPr>
              <a:defRPr/>
            </a:lvl1pPr>
          </a:lstStyle>
          <a:p>
            <a:r>
              <a:rPr lang="en-US" dirty="0"/>
              <a:t>Slide Title</a:t>
            </a:r>
          </a:p>
        </p:txBody>
      </p:sp>
      <p:sp>
        <p:nvSpPr>
          <p:cNvPr id="5" name="Text Placeholder 4"/>
          <p:cNvSpPr>
            <a:spLocks noGrp="1"/>
          </p:cNvSpPr>
          <p:nvPr>
            <p:ph type="body" sz="quarter" idx="10" hasCustomPrompt="1"/>
          </p:nvPr>
        </p:nvSpPr>
        <p:spPr>
          <a:xfrm>
            <a:off x="609600" y="1447800"/>
            <a:ext cx="5486400" cy="4742506"/>
          </a:xfrm>
        </p:spPr>
        <p:txBody>
          <a:bodyPr wrap="square" lIns="0" tIns="0" rIns="0" bIns="0">
            <a:normAutofit/>
          </a:bodyPr>
          <a:lstStyle>
            <a:lvl1pPr marL="0" indent="0">
              <a:buFont typeface="Arial" panose="020B0604020202020204" pitchFamily="34" charset="0"/>
              <a:buNone/>
              <a:defRPr sz="1800" baseline="0"/>
            </a:lvl1pPr>
            <a:lvl2pPr marL="457200" indent="0">
              <a:buNone/>
              <a:defRPr/>
            </a:lvl2pPr>
            <a:lvl3pPr marL="914400" indent="0">
              <a:buNone/>
              <a:defRPr/>
            </a:lvl3pPr>
            <a:lvl4pPr marL="1371600" indent="0">
              <a:buNone/>
              <a:defRPr/>
            </a:lvl4pPr>
            <a:lvl5pPr marL="1828800" indent="0">
              <a:buNone/>
              <a:defRPr/>
            </a:lvl5pPr>
          </a:lstStyle>
          <a:p>
            <a:r>
              <a:rPr lang="en-US" dirty="0"/>
              <a:t>Short description or sentence can go here.</a:t>
            </a:r>
          </a:p>
          <a:p>
            <a:endParaRPr lang="en-US" dirty="0"/>
          </a:p>
          <a:p>
            <a:r>
              <a:rPr lang="en-US" dirty="0">
                <a:solidFill>
                  <a:srgbClr val="ED7000"/>
                </a:solidFill>
              </a:rPr>
              <a:t>Sub title</a:t>
            </a:r>
          </a:p>
          <a:p>
            <a:pPr marL="342900" indent="-342900">
              <a:buFont typeface="Arial" panose="020B0604020202020204" pitchFamily="34" charset="0"/>
              <a:buChar char="•"/>
            </a:pPr>
            <a:r>
              <a:rPr lang="en-US" dirty="0"/>
              <a:t>We can’t completely avoid bullet points</a:t>
            </a:r>
          </a:p>
          <a:p>
            <a:pPr marL="342900" indent="-342900">
              <a:buFont typeface="Arial" panose="020B0604020202020204" pitchFamily="34" charset="0"/>
              <a:buChar char="•"/>
            </a:pPr>
            <a:r>
              <a:rPr lang="en-US" dirty="0"/>
              <a:t>So if we must use them, this is the layout to use</a:t>
            </a:r>
          </a:p>
          <a:p>
            <a:pPr marL="342900" indent="-342900">
              <a:buFont typeface="Arial" panose="020B0604020202020204" pitchFamily="34" charset="0"/>
              <a:buChar char="•"/>
            </a:pPr>
            <a:r>
              <a:rPr lang="en-US" dirty="0"/>
              <a:t>Notice that there is no more than 5 bullet points on the slide.</a:t>
            </a:r>
          </a:p>
          <a:p>
            <a:endParaRPr lang="en-US" dirty="0"/>
          </a:p>
          <a:p>
            <a:r>
              <a:rPr lang="en-US" dirty="0">
                <a:solidFill>
                  <a:srgbClr val="ED7000"/>
                </a:solidFill>
              </a:rPr>
              <a:t>More Tips</a:t>
            </a:r>
          </a:p>
          <a:p>
            <a:pPr marL="342900" indent="-342900">
              <a:buFont typeface="Arial" panose="020B0604020202020204" pitchFamily="34" charset="0"/>
              <a:buChar char="•"/>
            </a:pPr>
            <a:r>
              <a:rPr lang="en-US" dirty="0"/>
              <a:t>Keep them brief and supportive of what you’re saying</a:t>
            </a:r>
          </a:p>
          <a:p>
            <a:pPr marL="342900" indent="-342900">
              <a:buFont typeface="Arial" panose="020B0604020202020204" pitchFamily="34" charset="0"/>
              <a:buChar char="•"/>
            </a:pPr>
            <a:r>
              <a:rPr lang="en-US" dirty="0"/>
              <a:t>We want the audience to watch/listen to you, not read the screen</a:t>
            </a:r>
          </a:p>
        </p:txBody>
      </p:sp>
      <p:sp>
        <p:nvSpPr>
          <p:cNvPr id="7" name="Picture Placeholder 6"/>
          <p:cNvSpPr>
            <a:spLocks noGrp="1"/>
          </p:cNvSpPr>
          <p:nvPr>
            <p:ph type="pic" sz="quarter" idx="11"/>
          </p:nvPr>
        </p:nvSpPr>
        <p:spPr>
          <a:xfrm>
            <a:off x="6705600" y="689617"/>
            <a:ext cx="5486400" cy="5486400"/>
          </a:xfrm>
        </p:spPr>
        <p:txBody>
          <a:bodyPr>
            <a:normAutofit/>
          </a:bodyPr>
          <a:lstStyle>
            <a:lvl1pPr marL="0" indent="0">
              <a:buNone/>
              <a:defRPr sz="1500"/>
            </a:lvl1pPr>
          </a:lstStyle>
          <a:p>
            <a:r>
              <a:rPr lang="en-US"/>
              <a:t>Click icon to add picture</a:t>
            </a:r>
            <a:endParaRPr lang="en-US" dirty="0"/>
          </a:p>
        </p:txBody>
      </p:sp>
    </p:spTree>
    <p:extLst>
      <p:ext uri="{BB962C8B-B14F-4D97-AF65-F5344CB8AC3E}">
        <p14:creationId xmlns:p14="http://schemas.microsoft.com/office/powerpoint/2010/main" val="31523301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_Org Chart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3" name="Footer Placeholder 2">
            <a:extLst>
              <a:ext uri="{FF2B5EF4-FFF2-40B4-BE49-F238E27FC236}">
                <a16:creationId xmlns:a16="http://schemas.microsoft.com/office/drawing/2014/main" id="{D7FBCC8A-4032-4BAD-AFAD-2EDE69174D53}"/>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B12E4F1-40FA-46C4-8CF8-E3993AE589D5}"/>
              </a:ext>
            </a:extLst>
          </p:cNvPr>
          <p:cNvSpPr>
            <a:spLocks noGrp="1"/>
          </p:cNvSpPr>
          <p:nvPr>
            <p:ph type="sldNum" sz="quarter" idx="11"/>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0687977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Chart - 1">
    <p:bg>
      <p:bgPr>
        <a:solidFill>
          <a:srgbClr val="22222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39" name="Text Placeholder 8">
            <a:extLst>
              <a:ext uri="{FF2B5EF4-FFF2-40B4-BE49-F238E27FC236}">
                <a16:creationId xmlns:a16="http://schemas.microsoft.com/office/drawing/2014/main" id="{94954C96-CD26-45E1-AB51-FA362BC4E72A}"/>
              </a:ext>
            </a:extLst>
          </p:cNvPr>
          <p:cNvSpPr>
            <a:spLocks noGrp="1"/>
          </p:cNvSpPr>
          <p:nvPr>
            <p:ph type="body" sz="quarter" idx="11"/>
          </p:nvPr>
        </p:nvSpPr>
        <p:spPr>
          <a:xfrm>
            <a:off x="1066800" y="1066800"/>
            <a:ext cx="10058400" cy="609600"/>
          </a:xfrm>
        </p:spPr>
        <p:txBody>
          <a:bodyPr lIns="0" tIns="0" rIns="0" bIns="0"/>
          <a:lstStyle>
            <a:lvl1pPr>
              <a:spcBef>
                <a:spcPts val="0"/>
              </a:spcBef>
              <a:defRPr sz="36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Chart Placeholder 4">
            <a:extLst>
              <a:ext uri="{FF2B5EF4-FFF2-40B4-BE49-F238E27FC236}">
                <a16:creationId xmlns:a16="http://schemas.microsoft.com/office/drawing/2014/main" id="{A93DC6EC-5433-428C-90B8-DCD481920761}"/>
              </a:ext>
            </a:extLst>
          </p:cNvPr>
          <p:cNvSpPr>
            <a:spLocks noGrp="1"/>
          </p:cNvSpPr>
          <p:nvPr>
            <p:ph type="chart" sz="quarter" idx="14"/>
          </p:nvPr>
        </p:nvSpPr>
        <p:spPr>
          <a:xfrm>
            <a:off x="1066800" y="1914525"/>
            <a:ext cx="10058400" cy="4486275"/>
          </a:xfrm>
        </p:spPr>
        <p:txBody>
          <a:bodyPr lIns="0" tIns="0" rIns="0" bIns="0"/>
          <a:lstStyle>
            <a:lvl1pPr>
              <a:defRPr sz="1000">
                <a:solidFill>
                  <a:schemeClr val="bg1"/>
                </a:solidFill>
              </a:defRPr>
            </a:lvl1pPr>
          </a:lstStyle>
          <a:p>
            <a:endParaRPr lang="en-US"/>
          </a:p>
        </p:txBody>
      </p:sp>
      <p:sp>
        <p:nvSpPr>
          <p:cNvPr id="3" name="Footer Placeholder 2">
            <a:extLst>
              <a:ext uri="{FF2B5EF4-FFF2-40B4-BE49-F238E27FC236}">
                <a16:creationId xmlns:a16="http://schemas.microsoft.com/office/drawing/2014/main" id="{EE49743D-72FE-4ED9-9362-2FB38317F796}"/>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740A450B-3008-4885-AE29-9B6CFD44781F}"/>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7878606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Schedule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1066801" y="1066799"/>
            <a:ext cx="3476621" cy="1114425"/>
          </a:xfrm>
        </p:spPr>
        <p:txBody>
          <a:bodyPr lIns="0" tIns="0" rIns="0" bIns="0"/>
          <a:lstStyle>
            <a:lvl1pPr>
              <a:spcBef>
                <a:spcPts val="0"/>
              </a:spcBef>
              <a:defRPr sz="30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Schedule</a:t>
            </a:r>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1066801" y="2390775"/>
            <a:ext cx="3476621" cy="4010025"/>
          </a:xfrm>
        </p:spPr>
        <p:txBody>
          <a:bodyPr lIns="0" tIns="0" rIns="0" bIns="0" numCol="1"/>
          <a:lstStyle>
            <a:lvl1pPr marL="0" indent="0">
              <a:buFont typeface="Arial" panose="020B0604020202020204" pitchFamily="34" charset="0"/>
              <a:buNone/>
              <a:defRPr>
                <a:solidFill>
                  <a:schemeClr val="bg1"/>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3D65FA32-F0CA-497C-8E6E-ACABDE5778B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E9882203-55C3-463F-8DDB-4AF4C6668DD9}"/>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17552358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Schedul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3" name="Footer Placeholder 2">
            <a:extLst>
              <a:ext uri="{FF2B5EF4-FFF2-40B4-BE49-F238E27FC236}">
                <a16:creationId xmlns:a16="http://schemas.microsoft.com/office/drawing/2014/main" id="{074CC1D7-1956-49A5-8F97-54897A5F8927}"/>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0192DBF7-A746-4B96-846B-DEB58020049C}"/>
              </a:ext>
            </a:extLst>
          </p:cNvPr>
          <p:cNvSpPr>
            <a:spLocks noGrp="1"/>
          </p:cNvSpPr>
          <p:nvPr>
            <p:ph type="sldNum" sz="quarter" idx="13"/>
          </p:nvPr>
        </p:nvSpPr>
        <p:spPr/>
        <p:txBody>
          <a:bodyPr/>
          <a:lstStyle/>
          <a:p>
            <a:fld id="{DD01415F-5F32-4771-AE74-55868ADB41CE}" type="slidenum">
              <a:rPr lang="en-US" smtClean="0"/>
              <a:pPr/>
              <a:t>‹#›</a:t>
            </a:fld>
            <a:endParaRPr lang="en-US"/>
          </a:p>
        </p:txBody>
      </p:sp>
      <p:sp>
        <p:nvSpPr>
          <p:cNvPr id="6" name="Title 5">
            <a:extLst>
              <a:ext uri="{FF2B5EF4-FFF2-40B4-BE49-F238E27FC236}">
                <a16:creationId xmlns:a16="http://schemas.microsoft.com/office/drawing/2014/main" id="{95BB9557-7C4A-4C81-A950-E387D089F04F}"/>
              </a:ext>
            </a:extLst>
          </p:cNvPr>
          <p:cNvSpPr>
            <a:spLocks noGrp="1"/>
          </p:cNvSpPr>
          <p:nvPr>
            <p:ph type="title" hasCustomPrompt="1"/>
          </p:nvPr>
        </p:nvSpPr>
        <p:spPr/>
        <p:txBody>
          <a:bodyPr/>
          <a:lstStyle>
            <a:lvl1pPr>
              <a:defRPr/>
            </a:lvl1pPr>
          </a:lstStyle>
          <a:p>
            <a:r>
              <a:rPr lang="en-US"/>
              <a:t>Schedule</a:t>
            </a:r>
          </a:p>
        </p:txBody>
      </p:sp>
    </p:spTree>
    <p:extLst>
      <p:ext uri="{BB962C8B-B14F-4D97-AF65-F5344CB8AC3E}">
        <p14:creationId xmlns:p14="http://schemas.microsoft.com/office/powerpoint/2010/main" val="24674944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Photo -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019D7B-3971-4656-811A-FF9CC56988EE}"/>
              </a:ext>
            </a:extLst>
          </p:cNvPr>
          <p:cNvSpPr>
            <a:spLocks noGrp="1"/>
          </p:cNvSpPr>
          <p:nvPr>
            <p:ph type="pic" sz="quarter" idx="10"/>
          </p:nvPr>
        </p:nvSpPr>
        <p:spPr>
          <a:xfrm>
            <a:off x="0" y="762000"/>
            <a:ext cx="12192000" cy="6096000"/>
          </a:xfrm>
          <a:solidFill>
            <a:srgbClr val="222222">
              <a:alpha val="35000"/>
            </a:srgbClr>
          </a:solidFill>
        </p:spPr>
        <p:txBody>
          <a:bodyPr/>
          <a:lstStyle/>
          <a:p>
            <a:endParaRPr lang="en-US"/>
          </a:p>
        </p:txBody>
      </p:sp>
      <p:sp>
        <p:nvSpPr>
          <p:cNvPr id="2" name="Footer Placeholder 1">
            <a:extLst>
              <a:ext uri="{FF2B5EF4-FFF2-40B4-BE49-F238E27FC236}">
                <a16:creationId xmlns:a16="http://schemas.microsoft.com/office/drawing/2014/main" id="{286EBB9F-C46E-4C91-B7D2-69D01F9A0588}"/>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8ACC0CC8-190B-42B9-8C91-C739CB8C4CD6}"/>
              </a:ext>
            </a:extLst>
          </p:cNvPr>
          <p:cNvSpPr>
            <a:spLocks noGrp="1"/>
          </p:cNvSpPr>
          <p:nvPr>
            <p:ph type="sldNum" sz="quarter" idx="12"/>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8614499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Factoid - 1">
    <p:bg>
      <p:bgPr>
        <a:solidFill>
          <a:srgbClr val="22222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6248401" y="1066821"/>
            <a:ext cx="4876800" cy="5333979"/>
          </a:xfrm>
        </p:spPr>
        <p:txBody>
          <a:bodyPr lIns="0" tIns="0" rIns="0" bIns="0" anchor="ctr"/>
          <a:lstStyle>
            <a:lvl1pPr>
              <a:spcBef>
                <a:spcPts val="0"/>
              </a:spcBef>
              <a:defRPr sz="2400" b="0">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8" name="Text Placeholder 8">
            <a:extLst>
              <a:ext uri="{FF2B5EF4-FFF2-40B4-BE49-F238E27FC236}">
                <a16:creationId xmlns:a16="http://schemas.microsoft.com/office/drawing/2014/main" id="{AC7BEB31-FAAD-4621-A6ED-578C41B8FC16}"/>
              </a:ext>
            </a:extLst>
          </p:cNvPr>
          <p:cNvSpPr>
            <a:spLocks noGrp="1"/>
          </p:cNvSpPr>
          <p:nvPr>
            <p:ph type="body" sz="quarter" idx="14" hasCustomPrompt="1"/>
          </p:nvPr>
        </p:nvSpPr>
        <p:spPr>
          <a:xfrm>
            <a:off x="1066800" y="1066800"/>
            <a:ext cx="4876800" cy="5333979"/>
          </a:xfrm>
        </p:spPr>
        <p:txBody>
          <a:bodyPr lIns="0" tIns="0" rIns="0" bIns="0" anchor="ctr"/>
          <a:lstStyle>
            <a:lvl1pPr algn="r">
              <a:spcBef>
                <a:spcPts val="0"/>
              </a:spcBef>
              <a:defRPr sz="8800" b="1">
                <a:solidFill>
                  <a:srgbClr val="ED7000"/>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XX%</a:t>
            </a:r>
          </a:p>
        </p:txBody>
      </p:sp>
      <p:sp>
        <p:nvSpPr>
          <p:cNvPr id="3" name="Footer Placeholder 2">
            <a:extLst>
              <a:ext uri="{FF2B5EF4-FFF2-40B4-BE49-F238E27FC236}">
                <a16:creationId xmlns:a16="http://schemas.microsoft.com/office/drawing/2014/main" id="{6ECC1420-B87B-4890-8F51-7F7EFE04AFCD}"/>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950C4A1E-B8BC-4E53-BDA5-F90CFE13898C}"/>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8230256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Project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609600" y="762000"/>
            <a:ext cx="2090203" cy="1628775"/>
          </a:xfrm>
        </p:spPr>
        <p:txBody>
          <a:bodyPr lIns="155448" tIns="274320" rIns="182880" bIns="182880"/>
          <a:lstStyle>
            <a:lvl1pPr>
              <a:spcBef>
                <a:spcPts val="0"/>
              </a:spcBef>
              <a:defRPr sz="20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609600" y="2390775"/>
            <a:ext cx="2090737" cy="3829049"/>
          </a:xfrm>
        </p:spPr>
        <p:txBody>
          <a:bodyPr lIns="155448" tIns="182880" rIns="182880" bIns="18288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2856556" y="762000"/>
            <a:ext cx="9183044" cy="59436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11386" y="6219824"/>
            <a:ext cx="277349"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1" name="Text Placeholder 4">
            <a:extLst>
              <a:ext uri="{FF2B5EF4-FFF2-40B4-BE49-F238E27FC236}">
                <a16:creationId xmlns:a16="http://schemas.microsoft.com/office/drawing/2014/main" id="{5829172F-6058-4032-8010-744C59CCDC20}"/>
              </a:ext>
            </a:extLst>
          </p:cNvPr>
          <p:cNvSpPr>
            <a:spLocks noGrp="1"/>
          </p:cNvSpPr>
          <p:nvPr>
            <p:ph type="body" sz="quarter" idx="16" hasCustomPrompt="1"/>
          </p:nvPr>
        </p:nvSpPr>
        <p:spPr>
          <a:xfrm>
            <a:off x="1066800" y="6228683"/>
            <a:ext cx="1633001"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25036500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_Project -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013635" y="6219824"/>
            <a:ext cx="277349" cy="276888"/>
          </a:xfrm>
          <a:prstGeom prst="rect">
            <a:avLst/>
          </a:prstGeom>
        </p:spPr>
      </p:pic>
      <p:sp>
        <p:nvSpPr>
          <p:cNvPr id="16" name="Footer Placeholder 15">
            <a:extLst>
              <a:ext uri="{FF2B5EF4-FFF2-40B4-BE49-F238E27FC236}">
                <a16:creationId xmlns:a16="http://schemas.microsoft.com/office/drawing/2014/main" id="{EA42A57E-1AB1-497D-AF9A-D8CBC6AA5CB5}"/>
              </a:ext>
            </a:extLst>
          </p:cNvPr>
          <p:cNvSpPr>
            <a:spLocks noGrp="1"/>
          </p:cNvSpPr>
          <p:nvPr>
            <p:ph type="ftr" sz="quarter" idx="17"/>
          </p:nvPr>
        </p:nvSpPr>
        <p:spPr/>
        <p:txBody>
          <a:bodyPr/>
          <a:lstStyle/>
          <a:p>
            <a:endParaRPr lang="en-US"/>
          </a:p>
        </p:txBody>
      </p:sp>
      <p:sp>
        <p:nvSpPr>
          <p:cNvPr id="17" name="Slide Number Placeholder 16">
            <a:extLst>
              <a:ext uri="{FF2B5EF4-FFF2-40B4-BE49-F238E27FC236}">
                <a16:creationId xmlns:a16="http://schemas.microsoft.com/office/drawing/2014/main" id="{249C80C0-5A5A-4061-87AD-B05DECE2B52F}"/>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1" name="Text Placeholder 4">
            <a:extLst>
              <a:ext uri="{FF2B5EF4-FFF2-40B4-BE49-F238E27FC236}">
                <a16:creationId xmlns:a16="http://schemas.microsoft.com/office/drawing/2014/main" id="{76B639D4-AA8D-4AF4-9A1D-E146974AF607}"/>
              </a:ext>
            </a:extLst>
          </p:cNvPr>
          <p:cNvSpPr>
            <a:spLocks noGrp="1"/>
          </p:cNvSpPr>
          <p:nvPr>
            <p:ph type="body" sz="quarter" idx="16" hasCustomPrompt="1"/>
          </p:nvPr>
        </p:nvSpPr>
        <p:spPr>
          <a:xfrm>
            <a:off x="1353873" y="6228683"/>
            <a:ext cx="1803130"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10103201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Project -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609601" y="5711289"/>
            <a:ext cx="1989470" cy="689511"/>
          </a:xfrm>
        </p:spPr>
        <p:txBody>
          <a:bodyPr lIns="0" tIns="0" rIns="0" bIns="0"/>
          <a:lstStyle>
            <a:lvl1pPr>
              <a:spcBef>
                <a:spcPts val="0"/>
              </a:spcBef>
              <a:defRPr sz="20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2790818" y="5711289"/>
            <a:ext cx="6229351" cy="689511"/>
          </a:xfrm>
        </p:spPr>
        <p:txBody>
          <a:bodyPr lIns="0" tIns="0" rIns="0" bIns="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609600" y="1447800"/>
            <a:ext cx="5295894" cy="3810672"/>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593448" y="5685098"/>
            <a:ext cx="277349"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2" name="Picture Placeholder 9">
            <a:extLst>
              <a:ext uri="{FF2B5EF4-FFF2-40B4-BE49-F238E27FC236}">
                <a16:creationId xmlns:a16="http://schemas.microsoft.com/office/drawing/2014/main" id="{1AC6DDB4-DE9C-4C7C-9E33-6AB515067018}"/>
              </a:ext>
            </a:extLst>
          </p:cNvPr>
          <p:cNvSpPr>
            <a:spLocks noGrp="1"/>
          </p:cNvSpPr>
          <p:nvPr>
            <p:ph type="pic" sz="quarter" idx="19"/>
          </p:nvPr>
        </p:nvSpPr>
        <p:spPr>
          <a:xfrm>
            <a:off x="6286505" y="1447800"/>
            <a:ext cx="5295894" cy="3810672"/>
          </a:xfrm>
        </p:spPr>
        <p:txBody>
          <a:bodyPr/>
          <a:lstStyle/>
          <a:p>
            <a:endParaRPr lang="en-US"/>
          </a:p>
        </p:txBody>
      </p:sp>
      <p:sp>
        <p:nvSpPr>
          <p:cNvPr id="17" name="Text Placeholder 1">
            <a:extLst>
              <a:ext uri="{FF2B5EF4-FFF2-40B4-BE49-F238E27FC236}">
                <a16:creationId xmlns:a16="http://schemas.microsoft.com/office/drawing/2014/main" id="{4D3962FA-5882-4465-AACA-2FFA3A5C6556}"/>
              </a:ext>
            </a:extLst>
          </p:cNvPr>
          <p:cNvSpPr txBox="1">
            <a:spLocks/>
          </p:cNvSpPr>
          <p:nvPr userDrawn="1"/>
        </p:nvSpPr>
        <p:spPr>
          <a:xfrm>
            <a:off x="609600" y="1228726"/>
            <a:ext cx="2371725"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1000" b="1" spc="100">
                <a:solidFill>
                  <a:schemeClr val="bg1"/>
                </a:solidFill>
              </a:rPr>
              <a:t>BEFORE</a:t>
            </a:r>
          </a:p>
        </p:txBody>
      </p:sp>
      <p:sp>
        <p:nvSpPr>
          <p:cNvPr id="18" name="Text Placeholder 1">
            <a:extLst>
              <a:ext uri="{FF2B5EF4-FFF2-40B4-BE49-F238E27FC236}">
                <a16:creationId xmlns:a16="http://schemas.microsoft.com/office/drawing/2014/main" id="{08996BA1-B385-4C35-8D68-87EA524BC3A8}"/>
              </a:ext>
            </a:extLst>
          </p:cNvPr>
          <p:cNvSpPr txBox="1">
            <a:spLocks/>
          </p:cNvSpPr>
          <p:nvPr userDrawn="1"/>
        </p:nvSpPr>
        <p:spPr>
          <a:xfrm>
            <a:off x="6286499" y="1228726"/>
            <a:ext cx="2371725"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1000" b="1" spc="100">
                <a:solidFill>
                  <a:schemeClr val="bg1"/>
                </a:solidFill>
              </a:rPr>
              <a:t>AFTER</a:t>
            </a:r>
          </a:p>
        </p:txBody>
      </p:sp>
      <p:sp>
        <p:nvSpPr>
          <p:cNvPr id="20" name="Text Placeholder 4">
            <a:extLst>
              <a:ext uri="{FF2B5EF4-FFF2-40B4-BE49-F238E27FC236}">
                <a16:creationId xmlns:a16="http://schemas.microsoft.com/office/drawing/2014/main" id="{5DC03178-D258-4911-A36F-D99DBA5D1795}"/>
              </a:ext>
            </a:extLst>
          </p:cNvPr>
          <p:cNvSpPr>
            <a:spLocks noGrp="1"/>
          </p:cNvSpPr>
          <p:nvPr>
            <p:ph type="body" sz="quarter" idx="20" hasCustomPrompt="1"/>
          </p:nvPr>
        </p:nvSpPr>
        <p:spPr>
          <a:xfrm>
            <a:off x="9892064" y="5693566"/>
            <a:ext cx="1690335"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3228786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0_Project -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1066800" y="1066800"/>
            <a:ext cx="2090203" cy="1019175"/>
          </a:xfrm>
        </p:spPr>
        <p:txBody>
          <a:bodyPr lIns="0" tIns="0" rIns="0" bIns="0"/>
          <a:lstStyle>
            <a:lvl1pPr>
              <a:spcBef>
                <a:spcPts val="0"/>
              </a:spcBef>
              <a:defRPr sz="20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1066800" y="2243470"/>
            <a:ext cx="2090737" cy="3859618"/>
          </a:xfrm>
        </p:spPr>
        <p:txBody>
          <a:bodyPr lIns="0" tIns="0" rIns="0" bIns="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3895446" y="1066800"/>
            <a:ext cx="3977641" cy="2604769"/>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8458" y="6219824"/>
            <a:ext cx="277349"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8061958" y="1066800"/>
            <a:ext cx="3977641" cy="2604769"/>
          </a:xfrm>
        </p:spPr>
        <p:txBody>
          <a:bodyPr/>
          <a:lstStyle/>
          <a:p>
            <a:endParaRPr lang="en-US"/>
          </a:p>
        </p:txBody>
      </p:sp>
      <p:sp>
        <p:nvSpPr>
          <p:cNvPr id="17" name="Picture Placeholder 9">
            <a:extLst>
              <a:ext uri="{FF2B5EF4-FFF2-40B4-BE49-F238E27FC236}">
                <a16:creationId xmlns:a16="http://schemas.microsoft.com/office/drawing/2014/main" id="{02902A42-F38D-419E-87C5-83794C28EDF5}"/>
              </a:ext>
            </a:extLst>
          </p:cNvPr>
          <p:cNvSpPr>
            <a:spLocks noGrp="1"/>
          </p:cNvSpPr>
          <p:nvPr>
            <p:ph type="pic" sz="quarter" idx="20"/>
          </p:nvPr>
        </p:nvSpPr>
        <p:spPr>
          <a:xfrm>
            <a:off x="3895446" y="3796031"/>
            <a:ext cx="3977641" cy="2604769"/>
          </a:xfrm>
        </p:spPr>
        <p:txBody>
          <a:bodyPr/>
          <a:lstStyle/>
          <a:p>
            <a:endParaRPr lang="en-US"/>
          </a:p>
        </p:txBody>
      </p:sp>
      <p:sp>
        <p:nvSpPr>
          <p:cNvPr id="18" name="Picture Placeholder 9">
            <a:extLst>
              <a:ext uri="{FF2B5EF4-FFF2-40B4-BE49-F238E27FC236}">
                <a16:creationId xmlns:a16="http://schemas.microsoft.com/office/drawing/2014/main" id="{E5CD6D6A-4B1A-4AB3-B63B-D49CFCC570A5}"/>
              </a:ext>
            </a:extLst>
          </p:cNvPr>
          <p:cNvSpPr>
            <a:spLocks noGrp="1"/>
          </p:cNvSpPr>
          <p:nvPr>
            <p:ph type="pic" sz="quarter" idx="21"/>
          </p:nvPr>
        </p:nvSpPr>
        <p:spPr>
          <a:xfrm>
            <a:off x="8061958" y="3796031"/>
            <a:ext cx="3977641" cy="2604769"/>
          </a:xfrm>
        </p:spPr>
        <p:txBody>
          <a:bodyPr/>
          <a:lstStyle/>
          <a:p>
            <a:endParaRPr lang="en-US"/>
          </a:p>
        </p:txBody>
      </p:sp>
      <p:sp>
        <p:nvSpPr>
          <p:cNvPr id="20" name="Text Placeholder 4">
            <a:extLst>
              <a:ext uri="{FF2B5EF4-FFF2-40B4-BE49-F238E27FC236}">
                <a16:creationId xmlns:a16="http://schemas.microsoft.com/office/drawing/2014/main" id="{CD2DE87A-B56F-4F91-9221-5FD312AFEFFC}"/>
              </a:ext>
            </a:extLst>
          </p:cNvPr>
          <p:cNvSpPr>
            <a:spLocks noGrp="1"/>
          </p:cNvSpPr>
          <p:nvPr>
            <p:ph type="body" sz="quarter" idx="16" hasCustomPrompt="1"/>
          </p:nvPr>
        </p:nvSpPr>
        <p:spPr>
          <a:xfrm>
            <a:off x="1353873" y="6228683"/>
            <a:ext cx="1803130"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228921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ject_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24600" y="533400"/>
            <a:ext cx="5486400" cy="609600"/>
          </a:xfrm>
        </p:spPr>
        <p:txBody>
          <a:bodyPr/>
          <a:lstStyle>
            <a:lvl1pPr>
              <a:defRPr/>
            </a:lvl1pPr>
          </a:lstStyle>
          <a:p>
            <a:r>
              <a:rPr lang="en-US" dirty="0"/>
              <a:t>Slide Title</a:t>
            </a:r>
          </a:p>
        </p:txBody>
      </p:sp>
      <p:sp>
        <p:nvSpPr>
          <p:cNvPr id="5" name="Text Placeholder 4"/>
          <p:cNvSpPr>
            <a:spLocks noGrp="1"/>
          </p:cNvSpPr>
          <p:nvPr>
            <p:ph type="body" sz="quarter" idx="10" hasCustomPrompt="1"/>
          </p:nvPr>
        </p:nvSpPr>
        <p:spPr>
          <a:xfrm>
            <a:off x="6324600" y="1447800"/>
            <a:ext cx="5486400" cy="4742506"/>
          </a:xfrm>
        </p:spPr>
        <p:txBody>
          <a:bodyPr wrap="square" lIns="0" tIns="0" rIns="0" bIns="0">
            <a:normAutofit/>
          </a:bodyPr>
          <a:lstStyle>
            <a:lvl1pPr marL="0" indent="0">
              <a:buNone/>
              <a:defRPr sz="21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Short description. We want the audience to watch/listen to you, not read the screen.</a:t>
            </a:r>
          </a:p>
        </p:txBody>
      </p:sp>
      <p:sp>
        <p:nvSpPr>
          <p:cNvPr id="7" name="Picture Placeholder 6"/>
          <p:cNvSpPr>
            <a:spLocks noGrp="1"/>
          </p:cNvSpPr>
          <p:nvPr>
            <p:ph type="pic" sz="quarter" idx="11"/>
          </p:nvPr>
        </p:nvSpPr>
        <p:spPr>
          <a:xfrm>
            <a:off x="0" y="686758"/>
            <a:ext cx="5486400" cy="5486400"/>
          </a:xfrm>
        </p:spPr>
        <p:txBody>
          <a:bodyPr>
            <a:normAutofit/>
          </a:bodyPr>
          <a:lstStyle>
            <a:lvl1pPr marL="0" indent="0">
              <a:buNone/>
              <a:defRPr sz="1500"/>
            </a:lvl1pPr>
          </a:lstStyle>
          <a:p>
            <a:r>
              <a:rPr lang="en-US"/>
              <a:t>Click icon to add picture</a:t>
            </a:r>
            <a:endParaRPr lang="en-US" dirty="0"/>
          </a:p>
        </p:txBody>
      </p:sp>
    </p:spTree>
    <p:extLst>
      <p:ext uri="{BB962C8B-B14F-4D97-AF65-F5344CB8AC3E}">
        <p14:creationId xmlns:p14="http://schemas.microsoft.com/office/powerpoint/2010/main" val="3298799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Project - 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1066800" y="1066800"/>
            <a:ext cx="3238555" cy="1019175"/>
          </a:xfrm>
        </p:spPr>
        <p:txBody>
          <a:bodyPr lIns="0" tIns="0" rIns="0" bIns="0"/>
          <a:lstStyle>
            <a:lvl1pPr>
              <a:spcBef>
                <a:spcPts val="0"/>
              </a:spcBef>
              <a:defRPr sz="20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1066800" y="2243470"/>
            <a:ext cx="3239382" cy="3859618"/>
          </a:xfrm>
        </p:spPr>
        <p:txBody>
          <a:bodyPr lIns="0" tIns="0" rIns="0" bIns="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5238826" y="762000"/>
            <a:ext cx="4314287" cy="59436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8458" y="6219824"/>
            <a:ext cx="277349"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9549383" y="762000"/>
            <a:ext cx="2490218" cy="2971800"/>
          </a:xfrm>
        </p:spPr>
        <p:txBody>
          <a:bodyPr/>
          <a:lstStyle/>
          <a:p>
            <a:endParaRPr lang="en-US"/>
          </a:p>
        </p:txBody>
      </p:sp>
      <p:sp>
        <p:nvSpPr>
          <p:cNvPr id="21" name="Picture Placeholder 9">
            <a:extLst>
              <a:ext uri="{FF2B5EF4-FFF2-40B4-BE49-F238E27FC236}">
                <a16:creationId xmlns:a16="http://schemas.microsoft.com/office/drawing/2014/main" id="{F9C12928-D586-42F7-A4C0-6AC4C67D5100}"/>
              </a:ext>
            </a:extLst>
          </p:cNvPr>
          <p:cNvSpPr>
            <a:spLocks noGrp="1"/>
          </p:cNvSpPr>
          <p:nvPr>
            <p:ph type="pic" sz="quarter" idx="20"/>
          </p:nvPr>
        </p:nvSpPr>
        <p:spPr>
          <a:xfrm>
            <a:off x="9549384" y="3733800"/>
            <a:ext cx="2490218" cy="2971800"/>
          </a:xfrm>
        </p:spPr>
        <p:txBody>
          <a:bodyPr/>
          <a:lstStyle/>
          <a:p>
            <a:endParaRPr lang="en-US"/>
          </a:p>
        </p:txBody>
      </p:sp>
      <p:sp>
        <p:nvSpPr>
          <p:cNvPr id="22" name="Text Placeholder 4">
            <a:extLst>
              <a:ext uri="{FF2B5EF4-FFF2-40B4-BE49-F238E27FC236}">
                <a16:creationId xmlns:a16="http://schemas.microsoft.com/office/drawing/2014/main" id="{F86E9831-B61A-4554-90C6-74E5FEE4C6D7}"/>
              </a:ext>
            </a:extLst>
          </p:cNvPr>
          <p:cNvSpPr>
            <a:spLocks noGrp="1"/>
          </p:cNvSpPr>
          <p:nvPr>
            <p:ph type="body" sz="quarter" idx="16" hasCustomPrompt="1"/>
          </p:nvPr>
        </p:nvSpPr>
        <p:spPr>
          <a:xfrm>
            <a:off x="1353872" y="6228683"/>
            <a:ext cx="2951477"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10397673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Profile -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6248400" y="1066800"/>
            <a:ext cx="5486400" cy="427038"/>
          </a:xfrm>
        </p:spPr>
        <p:txBody>
          <a:bodyPr/>
          <a:lstStyle>
            <a:lvl1pPr>
              <a:defRPr/>
            </a:lvl1pPr>
          </a:lstStyle>
          <a:p>
            <a:r>
              <a:rPr lang="en-US"/>
              <a:t>First Name 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1066800"/>
            <a:ext cx="5486399"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6248400" y="3058633"/>
            <a:ext cx="5486400" cy="3342167"/>
          </a:xfrm>
        </p:spPr>
        <p:txBody>
          <a:bodyPr lIns="0" tIns="0" rIns="0" bIns="0" numCol="2"/>
          <a:lstStyle/>
          <a:p>
            <a:pPr lvl="0"/>
            <a:r>
              <a:rPr lang="en-US"/>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6248399" y="1741967"/>
            <a:ext cx="5486400"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Title</a:t>
            </a:r>
          </a:p>
          <a:p>
            <a:pPr lvl="0"/>
            <a:r>
              <a:rPr lang="en-US"/>
              <a:t>Location</a:t>
            </a:r>
          </a:p>
          <a:p>
            <a:pPr lvl="0"/>
            <a:r>
              <a:rPr lang="en-US"/>
              <a:t># Of years of experience</a:t>
            </a:r>
          </a:p>
        </p:txBody>
      </p:sp>
      <p:pic>
        <p:nvPicPr>
          <p:cNvPr id="9" name="Picture 8">
            <a:extLst>
              <a:ext uri="{FF2B5EF4-FFF2-40B4-BE49-F238E27FC236}">
                <a16:creationId xmlns:a16="http://schemas.microsoft.com/office/drawing/2014/main" id="{9D38B1DB-12A4-466E-8531-8C5D1A3A8F9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23830" y="2508397"/>
            <a:ext cx="685802" cy="685802"/>
          </a:xfrm>
          <a:prstGeom prst="rect">
            <a:avLst/>
          </a:prstGeom>
        </p:spPr>
      </p:pic>
    </p:spTree>
    <p:extLst>
      <p:ext uri="{BB962C8B-B14F-4D97-AF65-F5344CB8AC3E}">
        <p14:creationId xmlns:p14="http://schemas.microsoft.com/office/powerpoint/2010/main" val="25259207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1_Profil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7495952" y="1733105"/>
            <a:ext cx="4238847" cy="1004777"/>
          </a:xfrm>
        </p:spPr>
        <p:txBody>
          <a:bodyPr/>
          <a:lstStyle>
            <a:lvl1pPr>
              <a:defRPr/>
            </a:lvl1pPr>
          </a:lstStyle>
          <a:p>
            <a:r>
              <a:rPr lang="en-US"/>
              <a:t>First Name</a:t>
            </a:r>
            <a:br>
              <a:rPr lang="en-US"/>
            </a:br>
            <a:r>
              <a:rPr lang="en-US"/>
              <a:t>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1066800"/>
            <a:ext cx="5486399"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7495952" y="3429000"/>
            <a:ext cx="4238847" cy="1993605"/>
          </a:xfrm>
        </p:spPr>
        <p:txBody>
          <a:bodyPr lIns="0" tIns="0" rIns="0" bIns="0" numCol="1"/>
          <a:lstStyle/>
          <a:p>
            <a:pPr lvl="0"/>
            <a:r>
              <a:rPr lang="en-US"/>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7495951" y="2737883"/>
            <a:ext cx="4238847"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Title</a:t>
            </a:r>
          </a:p>
          <a:p>
            <a:pPr lvl="0"/>
            <a:r>
              <a:rPr lang="en-US"/>
              <a:t>Location</a:t>
            </a:r>
          </a:p>
        </p:txBody>
      </p:sp>
    </p:spTree>
    <p:extLst>
      <p:ext uri="{BB962C8B-B14F-4D97-AF65-F5344CB8AC3E}">
        <p14:creationId xmlns:p14="http://schemas.microsoft.com/office/powerpoint/2010/main" val="779734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1_Profil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6248401" y="2360425"/>
            <a:ext cx="3299636" cy="1004777"/>
          </a:xfrm>
        </p:spPr>
        <p:txBody>
          <a:bodyPr anchor="b"/>
          <a:lstStyle>
            <a:lvl1pPr>
              <a:defRPr/>
            </a:lvl1pPr>
          </a:lstStyle>
          <a:p>
            <a:r>
              <a:rPr lang="en-US"/>
              <a:t>First Name</a:t>
            </a:r>
            <a:br>
              <a:rPr lang="en-US"/>
            </a:br>
            <a:r>
              <a:rPr lang="en-US"/>
              <a:t>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1066798"/>
            <a:ext cx="5486399" cy="5791202"/>
          </a:xfrm>
        </p:spPr>
        <p:txBody>
          <a:bodyPr/>
          <a:lstStyle/>
          <a:p>
            <a:endParaRPr lang="en-US"/>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6248400" y="3526466"/>
            <a:ext cx="3299636"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Credentials</a:t>
            </a:r>
          </a:p>
        </p:txBody>
      </p:sp>
      <p:sp>
        <p:nvSpPr>
          <p:cNvPr id="9" name="Rectangle 8">
            <a:extLst>
              <a:ext uri="{FF2B5EF4-FFF2-40B4-BE49-F238E27FC236}">
                <a16:creationId xmlns:a16="http://schemas.microsoft.com/office/drawing/2014/main" id="{F5448877-7C02-4C8D-98DF-BAAF54AC4115}"/>
              </a:ext>
            </a:extLst>
          </p:cNvPr>
          <p:cNvSpPr/>
          <p:nvPr userDrawn="1"/>
        </p:nvSpPr>
        <p:spPr>
          <a:xfrm>
            <a:off x="9898912" y="609600"/>
            <a:ext cx="2293088"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933D5FB-DA24-40BB-BA86-AA6E756DD5EA}"/>
              </a:ext>
            </a:extLst>
          </p:cNvPr>
          <p:cNvSpPr>
            <a:spLocks noGrp="1"/>
          </p:cNvSpPr>
          <p:nvPr>
            <p:ph type="body" sz="quarter" idx="18"/>
          </p:nvPr>
        </p:nvSpPr>
        <p:spPr>
          <a:xfrm>
            <a:off x="10260013" y="1066800"/>
            <a:ext cx="1779587" cy="5334000"/>
          </a:xfrm>
        </p:spPr>
        <p:txBody>
          <a:bodyPr lIns="0" tIns="0" rIns="0" bIns="0" anchor="ctr"/>
          <a:lstStyle>
            <a:lvl1pPr>
              <a:defRPr sz="18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882663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Profile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6248400" y="1066800"/>
            <a:ext cx="4876799" cy="1805095"/>
          </a:xfrm>
        </p:spPr>
        <p:txBody>
          <a:bodyPr anchor="b"/>
          <a:lstStyle>
            <a:lvl1pPr>
              <a:defRPr/>
            </a:lvl1pPr>
          </a:lstStyle>
          <a:p>
            <a:r>
              <a:rPr lang="en-US"/>
              <a:t>First Name</a:t>
            </a:r>
            <a:br>
              <a:rPr lang="en-US"/>
            </a:br>
            <a:r>
              <a:rPr lang="en-US"/>
              <a:t>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1066799" y="1066800"/>
            <a:ext cx="3749749" cy="2667000"/>
          </a:xfrm>
        </p:spPr>
        <p:txBody>
          <a:bodyPr/>
          <a:lstStyle/>
          <a:p>
            <a:endParaRPr lang="en-US"/>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6248399" y="3033159"/>
            <a:ext cx="4876799"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Credentials</a:t>
            </a:r>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1066800" y="3740150"/>
            <a:ext cx="1000284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EC2461F1-283B-40CE-AEF1-7AAF80AFDFC8}"/>
              </a:ext>
            </a:extLst>
          </p:cNvPr>
          <p:cNvSpPr>
            <a:spLocks noGrp="1"/>
          </p:cNvSpPr>
          <p:nvPr>
            <p:ph type="body" sz="quarter" idx="16"/>
          </p:nvPr>
        </p:nvSpPr>
        <p:spPr>
          <a:xfrm>
            <a:off x="1066800" y="4217586"/>
            <a:ext cx="10058400" cy="2183214"/>
          </a:xfrm>
        </p:spPr>
        <p:txBody>
          <a:bodyPr lIns="0" tIns="0" rIns="0" bIns="0" numCol="2"/>
          <a:lstStyle/>
          <a:p>
            <a:pPr lvl="0"/>
            <a:r>
              <a:rPr lang="en-US"/>
              <a:t>Click to edit Master text styles</a:t>
            </a:r>
          </a:p>
        </p:txBody>
      </p:sp>
    </p:spTree>
    <p:extLst>
      <p:ext uri="{BB962C8B-B14F-4D97-AF65-F5344CB8AC3E}">
        <p14:creationId xmlns:p14="http://schemas.microsoft.com/office/powerpoint/2010/main" val="24142464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Profile - 5">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1066799" y="1066800"/>
            <a:ext cx="2962941"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609600" y="3435350"/>
            <a:ext cx="1097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9">
            <a:extLst>
              <a:ext uri="{FF2B5EF4-FFF2-40B4-BE49-F238E27FC236}">
                <a16:creationId xmlns:a16="http://schemas.microsoft.com/office/drawing/2014/main" id="{D73F5BE9-29D6-4037-82F4-4776167C4ADB}"/>
              </a:ext>
            </a:extLst>
          </p:cNvPr>
          <p:cNvSpPr>
            <a:spLocks noGrp="1"/>
          </p:cNvSpPr>
          <p:nvPr>
            <p:ph type="pic" sz="quarter" idx="16"/>
          </p:nvPr>
        </p:nvSpPr>
        <p:spPr>
          <a:xfrm>
            <a:off x="4632240" y="1066800"/>
            <a:ext cx="2962941" cy="2362199"/>
          </a:xfrm>
        </p:spPr>
        <p:txBody>
          <a:bodyPr/>
          <a:lstStyle/>
          <a:p>
            <a:endParaRPr lang="en-US"/>
          </a:p>
        </p:txBody>
      </p:sp>
      <p:sp>
        <p:nvSpPr>
          <p:cNvPr id="14" name="Picture Placeholder 9">
            <a:extLst>
              <a:ext uri="{FF2B5EF4-FFF2-40B4-BE49-F238E27FC236}">
                <a16:creationId xmlns:a16="http://schemas.microsoft.com/office/drawing/2014/main" id="{29C58BF9-EA02-4B16-859B-5E3BA642D470}"/>
              </a:ext>
            </a:extLst>
          </p:cNvPr>
          <p:cNvSpPr>
            <a:spLocks noGrp="1"/>
          </p:cNvSpPr>
          <p:nvPr>
            <p:ph type="pic" sz="quarter" idx="17"/>
          </p:nvPr>
        </p:nvSpPr>
        <p:spPr>
          <a:xfrm>
            <a:off x="8162263" y="1066800"/>
            <a:ext cx="2962941" cy="2362199"/>
          </a:xfrm>
        </p:spPr>
        <p:txBody>
          <a:bodyPr/>
          <a:lstStyle/>
          <a:p>
            <a:endParaRPr lang="en-US"/>
          </a:p>
        </p:txBody>
      </p:sp>
      <p:sp>
        <p:nvSpPr>
          <p:cNvPr id="17" name="Text Placeholder 6">
            <a:extLst>
              <a:ext uri="{FF2B5EF4-FFF2-40B4-BE49-F238E27FC236}">
                <a16:creationId xmlns:a16="http://schemas.microsoft.com/office/drawing/2014/main" id="{9DCFB254-64F7-433C-A028-D47CCDC1FDA5}"/>
              </a:ext>
            </a:extLst>
          </p:cNvPr>
          <p:cNvSpPr>
            <a:spLocks noGrp="1"/>
          </p:cNvSpPr>
          <p:nvPr>
            <p:ph type="body" sz="quarter" idx="18"/>
          </p:nvPr>
        </p:nvSpPr>
        <p:spPr>
          <a:xfrm>
            <a:off x="4632240" y="4890979"/>
            <a:ext cx="2962940" cy="1509821"/>
          </a:xfrm>
        </p:spPr>
        <p:txBody>
          <a:bodyPr lIns="0" tIns="0" rIns="0" bIns="0" numCol="1"/>
          <a:lstStyle/>
          <a:p>
            <a:pPr lvl="0"/>
            <a:r>
              <a:rPr lang="en-US"/>
              <a:t>Click to edit Master text styles</a:t>
            </a:r>
          </a:p>
        </p:txBody>
      </p:sp>
      <p:sp>
        <p:nvSpPr>
          <p:cNvPr id="18" name="Title 1">
            <a:extLst>
              <a:ext uri="{FF2B5EF4-FFF2-40B4-BE49-F238E27FC236}">
                <a16:creationId xmlns:a16="http://schemas.microsoft.com/office/drawing/2014/main" id="{A1BFA473-A38B-4343-ADE3-7DCD6A4BB154}"/>
              </a:ext>
            </a:extLst>
          </p:cNvPr>
          <p:cNvSpPr>
            <a:spLocks noGrp="1"/>
          </p:cNvSpPr>
          <p:nvPr>
            <p:ph type="title" hasCustomPrompt="1"/>
          </p:nvPr>
        </p:nvSpPr>
        <p:spPr>
          <a:xfrm>
            <a:off x="4632239" y="3774557"/>
            <a:ext cx="2962941" cy="673395"/>
          </a:xfrm>
        </p:spPr>
        <p:txBody>
          <a:bodyPr anchor="b"/>
          <a:lstStyle>
            <a:lvl1pPr>
              <a:defRPr sz="2000"/>
            </a:lvl1pPr>
          </a:lstStyle>
          <a:p>
            <a:r>
              <a:rPr lang="en-US"/>
              <a:t>First Name</a:t>
            </a:r>
            <a:br>
              <a:rPr lang="en-US"/>
            </a:br>
            <a:r>
              <a:rPr lang="en-US"/>
              <a:t>Last Name</a:t>
            </a:r>
          </a:p>
        </p:txBody>
      </p:sp>
      <p:sp>
        <p:nvSpPr>
          <p:cNvPr id="19" name="Text Placeholder 6">
            <a:extLst>
              <a:ext uri="{FF2B5EF4-FFF2-40B4-BE49-F238E27FC236}">
                <a16:creationId xmlns:a16="http://schemas.microsoft.com/office/drawing/2014/main" id="{59D46994-A281-4295-BBCF-4C88E8254F9B}"/>
              </a:ext>
            </a:extLst>
          </p:cNvPr>
          <p:cNvSpPr>
            <a:spLocks noGrp="1"/>
          </p:cNvSpPr>
          <p:nvPr>
            <p:ph type="body" sz="quarter" idx="19" hasCustomPrompt="1"/>
          </p:nvPr>
        </p:nvSpPr>
        <p:spPr>
          <a:xfrm>
            <a:off x="4632238" y="4513520"/>
            <a:ext cx="2962941"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20" name="Text Placeholder 6">
            <a:extLst>
              <a:ext uri="{FF2B5EF4-FFF2-40B4-BE49-F238E27FC236}">
                <a16:creationId xmlns:a16="http://schemas.microsoft.com/office/drawing/2014/main" id="{77392C65-10B3-453F-BF27-431C3F4B3A6B}"/>
              </a:ext>
            </a:extLst>
          </p:cNvPr>
          <p:cNvSpPr>
            <a:spLocks noGrp="1"/>
          </p:cNvSpPr>
          <p:nvPr>
            <p:ph type="body" sz="quarter" idx="20"/>
          </p:nvPr>
        </p:nvSpPr>
        <p:spPr>
          <a:xfrm>
            <a:off x="8162260" y="4890977"/>
            <a:ext cx="2962940" cy="1509821"/>
          </a:xfrm>
        </p:spPr>
        <p:txBody>
          <a:bodyPr lIns="0" tIns="0" rIns="0" bIns="0" numCol="1"/>
          <a:lstStyle/>
          <a:p>
            <a:pPr lvl="0"/>
            <a:r>
              <a:rPr lang="en-US"/>
              <a:t>Click to edit Master text styles</a:t>
            </a:r>
          </a:p>
        </p:txBody>
      </p:sp>
      <p:sp>
        <p:nvSpPr>
          <p:cNvPr id="22" name="Text Placeholder 6">
            <a:extLst>
              <a:ext uri="{FF2B5EF4-FFF2-40B4-BE49-F238E27FC236}">
                <a16:creationId xmlns:a16="http://schemas.microsoft.com/office/drawing/2014/main" id="{5405CA64-3A77-4E4C-A5A2-2F865AA357ED}"/>
              </a:ext>
            </a:extLst>
          </p:cNvPr>
          <p:cNvSpPr>
            <a:spLocks noGrp="1"/>
          </p:cNvSpPr>
          <p:nvPr>
            <p:ph type="body" sz="quarter" idx="21" hasCustomPrompt="1"/>
          </p:nvPr>
        </p:nvSpPr>
        <p:spPr>
          <a:xfrm>
            <a:off x="8162258" y="4513518"/>
            <a:ext cx="2962941"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23" name="Text Placeholder 6">
            <a:extLst>
              <a:ext uri="{FF2B5EF4-FFF2-40B4-BE49-F238E27FC236}">
                <a16:creationId xmlns:a16="http://schemas.microsoft.com/office/drawing/2014/main" id="{585EB4DE-D728-4084-9FB8-050C1B649015}"/>
              </a:ext>
            </a:extLst>
          </p:cNvPr>
          <p:cNvSpPr>
            <a:spLocks noGrp="1"/>
          </p:cNvSpPr>
          <p:nvPr>
            <p:ph type="body" sz="quarter" idx="22"/>
          </p:nvPr>
        </p:nvSpPr>
        <p:spPr>
          <a:xfrm>
            <a:off x="1066802" y="4890973"/>
            <a:ext cx="2962940" cy="1509821"/>
          </a:xfrm>
        </p:spPr>
        <p:txBody>
          <a:bodyPr lIns="0" tIns="0" rIns="0" bIns="0" numCol="1"/>
          <a:lstStyle/>
          <a:p>
            <a:pPr lvl="0"/>
            <a:r>
              <a:rPr lang="en-US"/>
              <a:t>Click to edit Master text styles</a:t>
            </a:r>
          </a:p>
        </p:txBody>
      </p:sp>
      <p:sp>
        <p:nvSpPr>
          <p:cNvPr id="25" name="Text Placeholder 6">
            <a:extLst>
              <a:ext uri="{FF2B5EF4-FFF2-40B4-BE49-F238E27FC236}">
                <a16:creationId xmlns:a16="http://schemas.microsoft.com/office/drawing/2014/main" id="{62D2A32C-A41D-4886-BC6B-6B80DF021D13}"/>
              </a:ext>
            </a:extLst>
          </p:cNvPr>
          <p:cNvSpPr>
            <a:spLocks noGrp="1"/>
          </p:cNvSpPr>
          <p:nvPr>
            <p:ph type="body" sz="quarter" idx="23" hasCustomPrompt="1"/>
          </p:nvPr>
        </p:nvSpPr>
        <p:spPr>
          <a:xfrm>
            <a:off x="1066800" y="4513514"/>
            <a:ext cx="2962941"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10" name="Text Placeholder 9">
            <a:extLst>
              <a:ext uri="{FF2B5EF4-FFF2-40B4-BE49-F238E27FC236}">
                <a16:creationId xmlns:a16="http://schemas.microsoft.com/office/drawing/2014/main" id="{4FBACB6A-D248-4EFA-86DD-993152911169}"/>
              </a:ext>
            </a:extLst>
          </p:cNvPr>
          <p:cNvSpPr>
            <a:spLocks noGrp="1"/>
          </p:cNvSpPr>
          <p:nvPr>
            <p:ph type="body" sz="quarter" idx="24" hasCustomPrompt="1"/>
          </p:nvPr>
        </p:nvSpPr>
        <p:spPr>
          <a:xfrm>
            <a:off x="1067135" y="3775075"/>
            <a:ext cx="296227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28" name="Text Placeholder 9">
            <a:extLst>
              <a:ext uri="{FF2B5EF4-FFF2-40B4-BE49-F238E27FC236}">
                <a16:creationId xmlns:a16="http://schemas.microsoft.com/office/drawing/2014/main" id="{0DB2ABDF-29DC-4F90-B1EC-AB566CD9A6C5}"/>
              </a:ext>
            </a:extLst>
          </p:cNvPr>
          <p:cNvSpPr>
            <a:spLocks noGrp="1"/>
          </p:cNvSpPr>
          <p:nvPr>
            <p:ph type="body" sz="quarter" idx="25" hasCustomPrompt="1"/>
          </p:nvPr>
        </p:nvSpPr>
        <p:spPr>
          <a:xfrm>
            <a:off x="8162590" y="3774557"/>
            <a:ext cx="296227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Tree>
    <p:extLst>
      <p:ext uri="{BB962C8B-B14F-4D97-AF65-F5344CB8AC3E}">
        <p14:creationId xmlns:p14="http://schemas.microsoft.com/office/powerpoint/2010/main" val="26203023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Profile - 6">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nchor="ctr"/>
          <a:lstStyle>
            <a:lvl1pPr algn="r">
              <a:defRPr/>
            </a:lvl1p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609600" y="1066800"/>
            <a:ext cx="1952847"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609600" y="3435350"/>
            <a:ext cx="1097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5119574" y="1066801"/>
            <a:ext cx="1952847" cy="2362199"/>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9629551" y="1066801"/>
            <a:ext cx="1952847" cy="2362199"/>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7374561" y="1066800"/>
            <a:ext cx="1952847" cy="2362199"/>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2859264" y="1066799"/>
            <a:ext cx="1952847" cy="2362199"/>
          </a:xfrm>
        </p:spPr>
        <p:txBody>
          <a:bodyPr/>
          <a:lstStyle/>
          <a:p>
            <a:endParaRPr lang="en-US"/>
          </a:p>
        </p:txBody>
      </p:sp>
      <p:sp>
        <p:nvSpPr>
          <p:cNvPr id="34" name="Text Placeholder 6">
            <a:extLst>
              <a:ext uri="{FF2B5EF4-FFF2-40B4-BE49-F238E27FC236}">
                <a16:creationId xmlns:a16="http://schemas.microsoft.com/office/drawing/2014/main" id="{0A923DC6-C1DD-461D-9813-D84D2366D84E}"/>
              </a:ext>
            </a:extLst>
          </p:cNvPr>
          <p:cNvSpPr>
            <a:spLocks noGrp="1"/>
          </p:cNvSpPr>
          <p:nvPr>
            <p:ph type="body" sz="quarter" idx="25"/>
          </p:nvPr>
        </p:nvSpPr>
        <p:spPr>
          <a:xfrm>
            <a:off x="609602" y="4890973"/>
            <a:ext cx="1952843" cy="1509821"/>
          </a:xfrm>
        </p:spPr>
        <p:txBody>
          <a:bodyPr lIns="0" tIns="0" rIns="0" bIns="0" numCol="1"/>
          <a:lstStyle/>
          <a:p>
            <a:pPr lvl="0"/>
            <a:r>
              <a:rPr lang="en-US"/>
              <a:t>Click to edit Master text styles</a:t>
            </a:r>
          </a:p>
        </p:txBody>
      </p:sp>
      <p:sp>
        <p:nvSpPr>
          <p:cNvPr id="35" name="Text Placeholder 6">
            <a:extLst>
              <a:ext uri="{FF2B5EF4-FFF2-40B4-BE49-F238E27FC236}">
                <a16:creationId xmlns:a16="http://schemas.microsoft.com/office/drawing/2014/main" id="{B79C9D4A-A968-40E2-B751-7DFA445A051B}"/>
              </a:ext>
            </a:extLst>
          </p:cNvPr>
          <p:cNvSpPr>
            <a:spLocks noGrp="1"/>
          </p:cNvSpPr>
          <p:nvPr>
            <p:ph type="body" sz="quarter" idx="26" hasCustomPrompt="1"/>
          </p:nvPr>
        </p:nvSpPr>
        <p:spPr>
          <a:xfrm>
            <a:off x="609601" y="4513514"/>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6" name="Text Placeholder 9">
            <a:extLst>
              <a:ext uri="{FF2B5EF4-FFF2-40B4-BE49-F238E27FC236}">
                <a16:creationId xmlns:a16="http://schemas.microsoft.com/office/drawing/2014/main" id="{DF7FF4E5-35F4-4AD1-BEA9-10A5BB9A5448}"/>
              </a:ext>
            </a:extLst>
          </p:cNvPr>
          <p:cNvSpPr>
            <a:spLocks noGrp="1"/>
          </p:cNvSpPr>
          <p:nvPr>
            <p:ph type="body" sz="quarter" idx="27" hasCustomPrompt="1"/>
          </p:nvPr>
        </p:nvSpPr>
        <p:spPr>
          <a:xfrm>
            <a:off x="609935" y="3775075"/>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37" name="Text Placeholder 6">
            <a:extLst>
              <a:ext uri="{FF2B5EF4-FFF2-40B4-BE49-F238E27FC236}">
                <a16:creationId xmlns:a16="http://schemas.microsoft.com/office/drawing/2014/main" id="{70ADB799-7041-43ED-879E-93D504F62F5D}"/>
              </a:ext>
            </a:extLst>
          </p:cNvPr>
          <p:cNvSpPr>
            <a:spLocks noGrp="1"/>
          </p:cNvSpPr>
          <p:nvPr>
            <p:ph type="body" sz="quarter" idx="28"/>
          </p:nvPr>
        </p:nvSpPr>
        <p:spPr>
          <a:xfrm>
            <a:off x="2861931" y="4890969"/>
            <a:ext cx="1952843" cy="1509821"/>
          </a:xfrm>
        </p:spPr>
        <p:txBody>
          <a:bodyPr lIns="0" tIns="0" rIns="0" bIns="0" numCol="1"/>
          <a:lstStyle/>
          <a:p>
            <a:pPr lvl="0"/>
            <a:r>
              <a:rPr lang="en-US"/>
              <a:t>Click to edit Master text styles</a:t>
            </a:r>
          </a:p>
        </p:txBody>
      </p:sp>
      <p:sp>
        <p:nvSpPr>
          <p:cNvPr id="38" name="Text Placeholder 6">
            <a:extLst>
              <a:ext uri="{FF2B5EF4-FFF2-40B4-BE49-F238E27FC236}">
                <a16:creationId xmlns:a16="http://schemas.microsoft.com/office/drawing/2014/main" id="{613C0018-5284-43A4-BD71-2016525C1C4C}"/>
              </a:ext>
            </a:extLst>
          </p:cNvPr>
          <p:cNvSpPr>
            <a:spLocks noGrp="1"/>
          </p:cNvSpPr>
          <p:nvPr>
            <p:ph type="body" sz="quarter" idx="29" hasCustomPrompt="1"/>
          </p:nvPr>
        </p:nvSpPr>
        <p:spPr>
          <a:xfrm>
            <a:off x="2861930" y="4513510"/>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9" name="Text Placeholder 9">
            <a:extLst>
              <a:ext uri="{FF2B5EF4-FFF2-40B4-BE49-F238E27FC236}">
                <a16:creationId xmlns:a16="http://schemas.microsoft.com/office/drawing/2014/main" id="{4B46CB9D-162F-4C7B-B685-29662ADEFB39}"/>
              </a:ext>
            </a:extLst>
          </p:cNvPr>
          <p:cNvSpPr>
            <a:spLocks noGrp="1"/>
          </p:cNvSpPr>
          <p:nvPr>
            <p:ph type="body" sz="quarter" idx="30" hasCustomPrompt="1"/>
          </p:nvPr>
        </p:nvSpPr>
        <p:spPr>
          <a:xfrm>
            <a:off x="2862264" y="3775071"/>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0" name="Text Placeholder 6">
            <a:extLst>
              <a:ext uri="{FF2B5EF4-FFF2-40B4-BE49-F238E27FC236}">
                <a16:creationId xmlns:a16="http://schemas.microsoft.com/office/drawing/2014/main" id="{F893A7A1-70F2-4725-A411-79B06C83D4C8}"/>
              </a:ext>
            </a:extLst>
          </p:cNvPr>
          <p:cNvSpPr>
            <a:spLocks noGrp="1"/>
          </p:cNvSpPr>
          <p:nvPr>
            <p:ph type="body" sz="quarter" idx="31"/>
          </p:nvPr>
        </p:nvSpPr>
        <p:spPr>
          <a:xfrm>
            <a:off x="5114259" y="4890965"/>
            <a:ext cx="1952843" cy="1509821"/>
          </a:xfrm>
        </p:spPr>
        <p:txBody>
          <a:bodyPr lIns="0" tIns="0" rIns="0" bIns="0" numCol="1"/>
          <a:lstStyle/>
          <a:p>
            <a:pPr lvl="0"/>
            <a:r>
              <a:rPr lang="en-US"/>
              <a:t>Click to edit Master text styles</a:t>
            </a:r>
          </a:p>
        </p:txBody>
      </p:sp>
      <p:sp>
        <p:nvSpPr>
          <p:cNvPr id="41" name="Text Placeholder 6">
            <a:extLst>
              <a:ext uri="{FF2B5EF4-FFF2-40B4-BE49-F238E27FC236}">
                <a16:creationId xmlns:a16="http://schemas.microsoft.com/office/drawing/2014/main" id="{B461BBA2-E4B3-4896-89B4-38AA8D122CA5}"/>
              </a:ext>
            </a:extLst>
          </p:cNvPr>
          <p:cNvSpPr>
            <a:spLocks noGrp="1"/>
          </p:cNvSpPr>
          <p:nvPr>
            <p:ph type="body" sz="quarter" idx="32" hasCustomPrompt="1"/>
          </p:nvPr>
        </p:nvSpPr>
        <p:spPr>
          <a:xfrm>
            <a:off x="5114258" y="4513506"/>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2" name="Text Placeholder 9">
            <a:extLst>
              <a:ext uri="{FF2B5EF4-FFF2-40B4-BE49-F238E27FC236}">
                <a16:creationId xmlns:a16="http://schemas.microsoft.com/office/drawing/2014/main" id="{1E0DE906-813F-405C-AAE8-9CBA456191C2}"/>
              </a:ext>
            </a:extLst>
          </p:cNvPr>
          <p:cNvSpPr>
            <a:spLocks noGrp="1"/>
          </p:cNvSpPr>
          <p:nvPr>
            <p:ph type="body" sz="quarter" idx="33" hasCustomPrompt="1"/>
          </p:nvPr>
        </p:nvSpPr>
        <p:spPr>
          <a:xfrm>
            <a:off x="5114592" y="3775067"/>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3" name="Text Placeholder 6">
            <a:extLst>
              <a:ext uri="{FF2B5EF4-FFF2-40B4-BE49-F238E27FC236}">
                <a16:creationId xmlns:a16="http://schemas.microsoft.com/office/drawing/2014/main" id="{4D3081E9-E3D6-400E-9F8D-0AECE1D3B2C9}"/>
              </a:ext>
            </a:extLst>
          </p:cNvPr>
          <p:cNvSpPr>
            <a:spLocks noGrp="1"/>
          </p:cNvSpPr>
          <p:nvPr>
            <p:ph type="body" sz="quarter" idx="34"/>
          </p:nvPr>
        </p:nvSpPr>
        <p:spPr>
          <a:xfrm>
            <a:off x="7374565" y="4890961"/>
            <a:ext cx="1952843" cy="1509821"/>
          </a:xfrm>
        </p:spPr>
        <p:txBody>
          <a:bodyPr lIns="0" tIns="0" rIns="0" bIns="0" numCol="1"/>
          <a:lstStyle/>
          <a:p>
            <a:pPr lvl="0"/>
            <a:r>
              <a:rPr lang="en-US"/>
              <a:t>Click to edit Master text styles</a:t>
            </a:r>
          </a:p>
        </p:txBody>
      </p:sp>
      <p:sp>
        <p:nvSpPr>
          <p:cNvPr id="44" name="Text Placeholder 6">
            <a:extLst>
              <a:ext uri="{FF2B5EF4-FFF2-40B4-BE49-F238E27FC236}">
                <a16:creationId xmlns:a16="http://schemas.microsoft.com/office/drawing/2014/main" id="{A300E33D-076D-445B-AD42-9273B762ACFA}"/>
              </a:ext>
            </a:extLst>
          </p:cNvPr>
          <p:cNvSpPr>
            <a:spLocks noGrp="1"/>
          </p:cNvSpPr>
          <p:nvPr>
            <p:ph type="body" sz="quarter" idx="35" hasCustomPrompt="1"/>
          </p:nvPr>
        </p:nvSpPr>
        <p:spPr>
          <a:xfrm>
            <a:off x="7374564" y="4513502"/>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5" name="Text Placeholder 9">
            <a:extLst>
              <a:ext uri="{FF2B5EF4-FFF2-40B4-BE49-F238E27FC236}">
                <a16:creationId xmlns:a16="http://schemas.microsoft.com/office/drawing/2014/main" id="{284359AC-625A-4C3C-A407-23F20FAB236D}"/>
              </a:ext>
            </a:extLst>
          </p:cNvPr>
          <p:cNvSpPr>
            <a:spLocks noGrp="1"/>
          </p:cNvSpPr>
          <p:nvPr>
            <p:ph type="body" sz="quarter" idx="36" hasCustomPrompt="1"/>
          </p:nvPr>
        </p:nvSpPr>
        <p:spPr>
          <a:xfrm>
            <a:off x="7374898" y="3775063"/>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6" name="Text Placeholder 6">
            <a:extLst>
              <a:ext uri="{FF2B5EF4-FFF2-40B4-BE49-F238E27FC236}">
                <a16:creationId xmlns:a16="http://schemas.microsoft.com/office/drawing/2014/main" id="{1D598468-2A33-4DE4-9BB5-50B33774FD83}"/>
              </a:ext>
            </a:extLst>
          </p:cNvPr>
          <p:cNvSpPr>
            <a:spLocks noGrp="1"/>
          </p:cNvSpPr>
          <p:nvPr>
            <p:ph type="body" sz="quarter" idx="37"/>
          </p:nvPr>
        </p:nvSpPr>
        <p:spPr>
          <a:xfrm>
            <a:off x="9618915" y="4890979"/>
            <a:ext cx="1952843" cy="1509821"/>
          </a:xfrm>
        </p:spPr>
        <p:txBody>
          <a:bodyPr lIns="0" tIns="0" rIns="0" bIns="0" numCol="1"/>
          <a:lstStyle/>
          <a:p>
            <a:pPr lvl="0"/>
            <a:r>
              <a:rPr lang="en-US"/>
              <a:t>Click to edit Master text styles</a:t>
            </a:r>
          </a:p>
        </p:txBody>
      </p:sp>
      <p:sp>
        <p:nvSpPr>
          <p:cNvPr id="47" name="Text Placeholder 6">
            <a:extLst>
              <a:ext uri="{FF2B5EF4-FFF2-40B4-BE49-F238E27FC236}">
                <a16:creationId xmlns:a16="http://schemas.microsoft.com/office/drawing/2014/main" id="{4831A63B-2AD2-471E-B1A5-7F368F597AC7}"/>
              </a:ext>
            </a:extLst>
          </p:cNvPr>
          <p:cNvSpPr>
            <a:spLocks noGrp="1"/>
          </p:cNvSpPr>
          <p:nvPr>
            <p:ph type="body" sz="quarter" idx="38" hasCustomPrompt="1"/>
          </p:nvPr>
        </p:nvSpPr>
        <p:spPr>
          <a:xfrm>
            <a:off x="9618914" y="4513520"/>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8" name="Text Placeholder 9">
            <a:extLst>
              <a:ext uri="{FF2B5EF4-FFF2-40B4-BE49-F238E27FC236}">
                <a16:creationId xmlns:a16="http://schemas.microsoft.com/office/drawing/2014/main" id="{3CF827AF-9E27-4A40-9A9F-1A467300A482}"/>
              </a:ext>
            </a:extLst>
          </p:cNvPr>
          <p:cNvSpPr>
            <a:spLocks noGrp="1"/>
          </p:cNvSpPr>
          <p:nvPr>
            <p:ph type="body" sz="quarter" idx="39" hasCustomPrompt="1"/>
          </p:nvPr>
        </p:nvSpPr>
        <p:spPr>
          <a:xfrm>
            <a:off x="9619248" y="3775081"/>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Tree>
    <p:extLst>
      <p:ext uri="{BB962C8B-B14F-4D97-AF65-F5344CB8AC3E}">
        <p14:creationId xmlns:p14="http://schemas.microsoft.com/office/powerpoint/2010/main" val="26667115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Profile - 7">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762000" y="1672173"/>
            <a:ext cx="1648049" cy="1468587"/>
          </a:xfrm>
        </p:spPr>
        <p:txBody>
          <a:bodyPr/>
          <a:lstStyle/>
          <a:p>
            <a:endParaRPr lang="en-US"/>
          </a:p>
        </p:txBody>
      </p: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5271974" y="1672174"/>
            <a:ext cx="1648049" cy="1468587"/>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9781951" y="1672174"/>
            <a:ext cx="1648049" cy="1468587"/>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7526961" y="1672173"/>
            <a:ext cx="1648049" cy="1468587"/>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3011664" y="1672172"/>
            <a:ext cx="1648049" cy="1468587"/>
          </a:xfrm>
        </p:spPr>
        <p:txBody>
          <a:bodyPr/>
          <a:lstStyle/>
          <a:p>
            <a:endParaRPr lang="en-US"/>
          </a:p>
        </p:txBody>
      </p:sp>
      <p:cxnSp>
        <p:nvCxnSpPr>
          <p:cNvPr id="15" name="Straight Connector 14">
            <a:extLst>
              <a:ext uri="{FF2B5EF4-FFF2-40B4-BE49-F238E27FC236}">
                <a16:creationId xmlns:a16="http://schemas.microsoft.com/office/drawing/2014/main" id="{1F2746F5-82A0-4993-A278-5D3C5A1AF716}"/>
              </a:ext>
            </a:extLst>
          </p:cNvPr>
          <p:cNvCxnSpPr>
            <a:cxnSpLocks/>
          </p:cNvCxnSpPr>
          <p:nvPr userDrawn="1"/>
        </p:nvCxnSpPr>
        <p:spPr>
          <a:xfrm>
            <a:off x="2714848" y="1672172"/>
            <a:ext cx="0" cy="4728628"/>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3B15764-E6FF-41DB-9D01-CC3A1D44B591}"/>
              </a:ext>
            </a:extLst>
          </p:cNvPr>
          <p:cNvCxnSpPr>
            <a:cxnSpLocks/>
          </p:cNvCxnSpPr>
          <p:nvPr userDrawn="1"/>
        </p:nvCxnSpPr>
        <p:spPr>
          <a:xfrm>
            <a:off x="4964512" y="1672172"/>
            <a:ext cx="0" cy="4728627"/>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FB448C3-1ED6-4443-8139-270D0C0E0B07}"/>
              </a:ext>
            </a:extLst>
          </p:cNvPr>
          <p:cNvCxnSpPr>
            <a:cxnSpLocks/>
          </p:cNvCxnSpPr>
          <p:nvPr userDrawn="1"/>
        </p:nvCxnSpPr>
        <p:spPr>
          <a:xfrm>
            <a:off x="7223118" y="1672172"/>
            <a:ext cx="0" cy="4728628"/>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B17D459-A282-4758-9A03-6DA093FB3C09}"/>
              </a:ext>
            </a:extLst>
          </p:cNvPr>
          <p:cNvCxnSpPr>
            <a:cxnSpLocks/>
          </p:cNvCxnSpPr>
          <p:nvPr userDrawn="1"/>
        </p:nvCxnSpPr>
        <p:spPr>
          <a:xfrm>
            <a:off x="9479809" y="1672172"/>
            <a:ext cx="0" cy="4728627"/>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
        <p:nvSpPr>
          <p:cNvPr id="22" name="Title 21">
            <a:extLst>
              <a:ext uri="{FF2B5EF4-FFF2-40B4-BE49-F238E27FC236}">
                <a16:creationId xmlns:a16="http://schemas.microsoft.com/office/drawing/2014/main" id="{959BC1E9-62E4-417D-AD77-CA7A7DACE4DD}"/>
              </a:ext>
            </a:extLst>
          </p:cNvPr>
          <p:cNvSpPr>
            <a:spLocks noGrp="1"/>
          </p:cNvSpPr>
          <p:nvPr>
            <p:ph type="title" hasCustomPrompt="1"/>
          </p:nvPr>
        </p:nvSpPr>
        <p:spPr>
          <a:xfrm>
            <a:off x="762000" y="1066800"/>
            <a:ext cx="10668000" cy="427038"/>
          </a:xfrm>
        </p:spPr>
        <p:txBody>
          <a:bodyPr/>
          <a:lstStyle>
            <a:lvl1pPr>
              <a:defRPr/>
            </a:lvl1pPr>
          </a:lstStyle>
          <a:p>
            <a:r>
              <a:rPr lang="en-US"/>
              <a:t>Speakers</a:t>
            </a:r>
          </a:p>
        </p:txBody>
      </p:sp>
      <p:sp>
        <p:nvSpPr>
          <p:cNvPr id="34" name="Text Placeholder 6">
            <a:extLst>
              <a:ext uri="{FF2B5EF4-FFF2-40B4-BE49-F238E27FC236}">
                <a16:creationId xmlns:a16="http://schemas.microsoft.com/office/drawing/2014/main" id="{69CDBE1A-42F6-467A-AE0E-4DFA9DAFAD11}"/>
              </a:ext>
            </a:extLst>
          </p:cNvPr>
          <p:cNvSpPr>
            <a:spLocks noGrp="1"/>
          </p:cNvSpPr>
          <p:nvPr>
            <p:ph type="body" sz="quarter" idx="25"/>
          </p:nvPr>
        </p:nvSpPr>
        <p:spPr>
          <a:xfrm>
            <a:off x="762002" y="4613326"/>
            <a:ext cx="1647087" cy="1787474"/>
          </a:xfrm>
        </p:spPr>
        <p:txBody>
          <a:bodyPr lIns="0" tIns="0" rIns="0" bIns="0" numCol="1"/>
          <a:lstStyle/>
          <a:p>
            <a:pPr lvl="0"/>
            <a:r>
              <a:rPr lang="en-US"/>
              <a:t>Click to edit Master text styles</a:t>
            </a:r>
          </a:p>
        </p:txBody>
      </p:sp>
      <p:sp>
        <p:nvSpPr>
          <p:cNvPr id="35" name="Text Placeholder 6">
            <a:extLst>
              <a:ext uri="{FF2B5EF4-FFF2-40B4-BE49-F238E27FC236}">
                <a16:creationId xmlns:a16="http://schemas.microsoft.com/office/drawing/2014/main" id="{BD420A9B-A782-406C-8BDB-E3C0FEFCE8BB}"/>
              </a:ext>
            </a:extLst>
          </p:cNvPr>
          <p:cNvSpPr>
            <a:spLocks noGrp="1"/>
          </p:cNvSpPr>
          <p:nvPr>
            <p:ph type="body" sz="quarter" idx="26" hasCustomPrompt="1"/>
          </p:nvPr>
        </p:nvSpPr>
        <p:spPr>
          <a:xfrm>
            <a:off x="762001"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6" name="Text Placeholder 9">
            <a:extLst>
              <a:ext uri="{FF2B5EF4-FFF2-40B4-BE49-F238E27FC236}">
                <a16:creationId xmlns:a16="http://schemas.microsoft.com/office/drawing/2014/main" id="{0BD0B8E4-9956-4BF6-ACA0-A5B6EC8530EB}"/>
              </a:ext>
            </a:extLst>
          </p:cNvPr>
          <p:cNvSpPr>
            <a:spLocks noGrp="1"/>
          </p:cNvSpPr>
          <p:nvPr>
            <p:ph type="body" sz="quarter" idx="27" hasCustomPrompt="1"/>
          </p:nvPr>
        </p:nvSpPr>
        <p:spPr>
          <a:xfrm>
            <a:off x="762336"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37" name="Text Placeholder 6">
            <a:extLst>
              <a:ext uri="{FF2B5EF4-FFF2-40B4-BE49-F238E27FC236}">
                <a16:creationId xmlns:a16="http://schemas.microsoft.com/office/drawing/2014/main" id="{AC0FCA7E-7A78-4AB2-ACAE-90E9F94EFD7F}"/>
              </a:ext>
            </a:extLst>
          </p:cNvPr>
          <p:cNvSpPr>
            <a:spLocks noGrp="1"/>
          </p:cNvSpPr>
          <p:nvPr>
            <p:ph type="body" sz="quarter" idx="28"/>
          </p:nvPr>
        </p:nvSpPr>
        <p:spPr>
          <a:xfrm>
            <a:off x="3009964" y="4613326"/>
            <a:ext cx="1647087" cy="1787474"/>
          </a:xfrm>
        </p:spPr>
        <p:txBody>
          <a:bodyPr lIns="0" tIns="0" rIns="0" bIns="0" numCol="1"/>
          <a:lstStyle/>
          <a:p>
            <a:pPr lvl="0"/>
            <a:r>
              <a:rPr lang="en-US"/>
              <a:t>Click to edit Master text styles</a:t>
            </a:r>
          </a:p>
        </p:txBody>
      </p:sp>
      <p:sp>
        <p:nvSpPr>
          <p:cNvPr id="38" name="Text Placeholder 6">
            <a:extLst>
              <a:ext uri="{FF2B5EF4-FFF2-40B4-BE49-F238E27FC236}">
                <a16:creationId xmlns:a16="http://schemas.microsoft.com/office/drawing/2014/main" id="{E7251C1C-4D47-409E-8B78-F46C8106B036}"/>
              </a:ext>
            </a:extLst>
          </p:cNvPr>
          <p:cNvSpPr>
            <a:spLocks noGrp="1"/>
          </p:cNvSpPr>
          <p:nvPr>
            <p:ph type="body" sz="quarter" idx="29" hasCustomPrompt="1"/>
          </p:nvPr>
        </p:nvSpPr>
        <p:spPr>
          <a:xfrm>
            <a:off x="3009963"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9" name="Text Placeholder 9">
            <a:extLst>
              <a:ext uri="{FF2B5EF4-FFF2-40B4-BE49-F238E27FC236}">
                <a16:creationId xmlns:a16="http://schemas.microsoft.com/office/drawing/2014/main" id="{D60F9786-73AB-4D89-88D6-95BB0AEAAE66}"/>
              </a:ext>
            </a:extLst>
          </p:cNvPr>
          <p:cNvSpPr>
            <a:spLocks noGrp="1"/>
          </p:cNvSpPr>
          <p:nvPr>
            <p:ph type="body" sz="quarter" idx="30" hasCustomPrompt="1"/>
          </p:nvPr>
        </p:nvSpPr>
        <p:spPr>
          <a:xfrm>
            <a:off x="3010298"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0" name="Text Placeholder 6">
            <a:extLst>
              <a:ext uri="{FF2B5EF4-FFF2-40B4-BE49-F238E27FC236}">
                <a16:creationId xmlns:a16="http://schemas.microsoft.com/office/drawing/2014/main" id="{E5B6CBF5-0653-467D-BD61-9018FBE50249}"/>
              </a:ext>
            </a:extLst>
          </p:cNvPr>
          <p:cNvSpPr>
            <a:spLocks noGrp="1"/>
          </p:cNvSpPr>
          <p:nvPr>
            <p:ph type="body" sz="quarter" idx="31"/>
          </p:nvPr>
        </p:nvSpPr>
        <p:spPr>
          <a:xfrm>
            <a:off x="5259592" y="4613326"/>
            <a:ext cx="1647087" cy="1787474"/>
          </a:xfrm>
        </p:spPr>
        <p:txBody>
          <a:bodyPr lIns="0" tIns="0" rIns="0" bIns="0" numCol="1"/>
          <a:lstStyle/>
          <a:p>
            <a:pPr lvl="0"/>
            <a:r>
              <a:rPr lang="en-US"/>
              <a:t>Click to edit Master text styles</a:t>
            </a:r>
          </a:p>
        </p:txBody>
      </p:sp>
      <p:sp>
        <p:nvSpPr>
          <p:cNvPr id="41" name="Text Placeholder 6">
            <a:extLst>
              <a:ext uri="{FF2B5EF4-FFF2-40B4-BE49-F238E27FC236}">
                <a16:creationId xmlns:a16="http://schemas.microsoft.com/office/drawing/2014/main" id="{285BFE41-43F6-4280-8E02-683A11B50FE9}"/>
              </a:ext>
            </a:extLst>
          </p:cNvPr>
          <p:cNvSpPr>
            <a:spLocks noGrp="1"/>
          </p:cNvSpPr>
          <p:nvPr>
            <p:ph type="body" sz="quarter" idx="32" hasCustomPrompt="1"/>
          </p:nvPr>
        </p:nvSpPr>
        <p:spPr>
          <a:xfrm>
            <a:off x="5259591"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2" name="Text Placeholder 9">
            <a:extLst>
              <a:ext uri="{FF2B5EF4-FFF2-40B4-BE49-F238E27FC236}">
                <a16:creationId xmlns:a16="http://schemas.microsoft.com/office/drawing/2014/main" id="{7A64D7DD-9246-4DCA-BECA-8189269B4DAF}"/>
              </a:ext>
            </a:extLst>
          </p:cNvPr>
          <p:cNvSpPr>
            <a:spLocks noGrp="1"/>
          </p:cNvSpPr>
          <p:nvPr>
            <p:ph type="body" sz="quarter" idx="33" hasCustomPrompt="1"/>
          </p:nvPr>
        </p:nvSpPr>
        <p:spPr>
          <a:xfrm>
            <a:off x="5259926"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3" name="Text Placeholder 6">
            <a:extLst>
              <a:ext uri="{FF2B5EF4-FFF2-40B4-BE49-F238E27FC236}">
                <a16:creationId xmlns:a16="http://schemas.microsoft.com/office/drawing/2014/main" id="{11498FF5-C71F-4F2C-AFE6-C32D1F05E1B0}"/>
              </a:ext>
            </a:extLst>
          </p:cNvPr>
          <p:cNvSpPr>
            <a:spLocks noGrp="1"/>
          </p:cNvSpPr>
          <p:nvPr>
            <p:ph type="body" sz="quarter" idx="34"/>
          </p:nvPr>
        </p:nvSpPr>
        <p:spPr>
          <a:xfrm>
            <a:off x="7527918" y="4613326"/>
            <a:ext cx="1647087" cy="1787474"/>
          </a:xfrm>
        </p:spPr>
        <p:txBody>
          <a:bodyPr lIns="0" tIns="0" rIns="0" bIns="0" numCol="1"/>
          <a:lstStyle/>
          <a:p>
            <a:pPr lvl="0"/>
            <a:r>
              <a:rPr lang="en-US"/>
              <a:t>Click to edit Master text styles</a:t>
            </a:r>
          </a:p>
        </p:txBody>
      </p:sp>
      <p:sp>
        <p:nvSpPr>
          <p:cNvPr id="44" name="Text Placeholder 6">
            <a:extLst>
              <a:ext uri="{FF2B5EF4-FFF2-40B4-BE49-F238E27FC236}">
                <a16:creationId xmlns:a16="http://schemas.microsoft.com/office/drawing/2014/main" id="{37653DC7-359E-473D-8CA4-C5C1AA26AAE0}"/>
              </a:ext>
            </a:extLst>
          </p:cNvPr>
          <p:cNvSpPr>
            <a:spLocks noGrp="1"/>
          </p:cNvSpPr>
          <p:nvPr>
            <p:ph type="body" sz="quarter" idx="35" hasCustomPrompt="1"/>
          </p:nvPr>
        </p:nvSpPr>
        <p:spPr>
          <a:xfrm>
            <a:off x="7527917"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5" name="Text Placeholder 9">
            <a:extLst>
              <a:ext uri="{FF2B5EF4-FFF2-40B4-BE49-F238E27FC236}">
                <a16:creationId xmlns:a16="http://schemas.microsoft.com/office/drawing/2014/main" id="{0795A046-052B-4D12-8A4F-562037BC8197}"/>
              </a:ext>
            </a:extLst>
          </p:cNvPr>
          <p:cNvSpPr>
            <a:spLocks noGrp="1"/>
          </p:cNvSpPr>
          <p:nvPr>
            <p:ph type="body" sz="quarter" idx="36" hasCustomPrompt="1"/>
          </p:nvPr>
        </p:nvSpPr>
        <p:spPr>
          <a:xfrm>
            <a:off x="7528252"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6" name="Text Placeholder 6">
            <a:extLst>
              <a:ext uri="{FF2B5EF4-FFF2-40B4-BE49-F238E27FC236}">
                <a16:creationId xmlns:a16="http://schemas.microsoft.com/office/drawing/2014/main" id="{9D576285-2168-4C9F-85EF-BE693501AF7B}"/>
              </a:ext>
            </a:extLst>
          </p:cNvPr>
          <p:cNvSpPr>
            <a:spLocks noGrp="1"/>
          </p:cNvSpPr>
          <p:nvPr>
            <p:ph type="body" sz="quarter" idx="37"/>
          </p:nvPr>
        </p:nvSpPr>
        <p:spPr>
          <a:xfrm>
            <a:off x="9781951" y="4613326"/>
            <a:ext cx="1647087" cy="1787474"/>
          </a:xfrm>
        </p:spPr>
        <p:txBody>
          <a:bodyPr lIns="0" tIns="0" rIns="0" bIns="0" numCol="1"/>
          <a:lstStyle/>
          <a:p>
            <a:pPr lvl="0"/>
            <a:r>
              <a:rPr lang="en-US"/>
              <a:t>Click to edit Master text styles</a:t>
            </a:r>
          </a:p>
        </p:txBody>
      </p:sp>
      <p:sp>
        <p:nvSpPr>
          <p:cNvPr id="47" name="Text Placeholder 6">
            <a:extLst>
              <a:ext uri="{FF2B5EF4-FFF2-40B4-BE49-F238E27FC236}">
                <a16:creationId xmlns:a16="http://schemas.microsoft.com/office/drawing/2014/main" id="{C4D0B91A-B250-4E2C-9A4C-C9CD258B34AB}"/>
              </a:ext>
            </a:extLst>
          </p:cNvPr>
          <p:cNvSpPr>
            <a:spLocks noGrp="1"/>
          </p:cNvSpPr>
          <p:nvPr>
            <p:ph type="body" sz="quarter" idx="38" hasCustomPrompt="1"/>
          </p:nvPr>
        </p:nvSpPr>
        <p:spPr>
          <a:xfrm>
            <a:off x="9781950"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8" name="Text Placeholder 9">
            <a:extLst>
              <a:ext uri="{FF2B5EF4-FFF2-40B4-BE49-F238E27FC236}">
                <a16:creationId xmlns:a16="http://schemas.microsoft.com/office/drawing/2014/main" id="{C97E3C2E-8F64-4FBC-9BCE-50948ADBC1CC}"/>
              </a:ext>
            </a:extLst>
          </p:cNvPr>
          <p:cNvSpPr>
            <a:spLocks noGrp="1"/>
          </p:cNvSpPr>
          <p:nvPr>
            <p:ph type="body" sz="quarter" idx="39" hasCustomPrompt="1"/>
          </p:nvPr>
        </p:nvSpPr>
        <p:spPr>
          <a:xfrm>
            <a:off x="9782285"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Tree>
    <p:extLst>
      <p:ext uri="{BB962C8B-B14F-4D97-AF65-F5344CB8AC3E}">
        <p14:creationId xmlns:p14="http://schemas.microsoft.com/office/powerpoint/2010/main" val="25459916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1_Profile - 8">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4" name="Text Placeholder 9">
            <a:extLst>
              <a:ext uri="{FF2B5EF4-FFF2-40B4-BE49-F238E27FC236}">
                <a16:creationId xmlns:a16="http://schemas.microsoft.com/office/drawing/2014/main" id="{5DF02A14-1598-4A28-B657-EEFC9753E98B}"/>
              </a:ext>
            </a:extLst>
          </p:cNvPr>
          <p:cNvSpPr>
            <a:spLocks noGrp="1"/>
          </p:cNvSpPr>
          <p:nvPr>
            <p:ph type="body" sz="quarter" idx="27" hasCustomPrompt="1"/>
          </p:nvPr>
        </p:nvSpPr>
        <p:spPr>
          <a:xfrm>
            <a:off x="1409695" y="2728063"/>
            <a:ext cx="1966065" cy="700935"/>
          </a:xfrm>
          <a:solidFill>
            <a:schemeClr val="bg1"/>
          </a:solidFill>
        </p:spPr>
        <p:txBody>
          <a:bodyPr lIns="91440" tIns="45720" rIns="0" bIns="0" anchor="t"/>
          <a:lstStyle>
            <a:lvl1pPr>
              <a:spcBef>
                <a:spcPts val="0"/>
              </a:spcBef>
              <a:defRPr sz="1600" b="1">
                <a:solidFill>
                  <a:srgbClr val="222222"/>
                </a:solidFill>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5" name="Text Placeholder 9">
            <a:extLst>
              <a:ext uri="{FF2B5EF4-FFF2-40B4-BE49-F238E27FC236}">
                <a16:creationId xmlns:a16="http://schemas.microsoft.com/office/drawing/2014/main" id="{00741A7A-C4B5-4BEA-88E6-D284AD884FA1}"/>
              </a:ext>
            </a:extLst>
          </p:cNvPr>
          <p:cNvSpPr>
            <a:spLocks noGrp="1"/>
          </p:cNvSpPr>
          <p:nvPr>
            <p:ph type="body" sz="quarter" idx="28" hasCustomPrompt="1"/>
          </p:nvPr>
        </p:nvSpPr>
        <p:spPr>
          <a:xfrm>
            <a:off x="1409694" y="5699864"/>
            <a:ext cx="1966065" cy="700935"/>
          </a:xfrm>
          <a:solidFill>
            <a:schemeClr val="bg1"/>
          </a:solidFill>
        </p:spPr>
        <p:txBody>
          <a:bodyPr lIns="91440" tIns="45720" rIns="0" bIns="0" anchor="t"/>
          <a:lstStyle>
            <a:lvl1pPr>
              <a:spcBef>
                <a:spcPts val="0"/>
              </a:spcBef>
              <a:defRPr sz="1600" b="1">
                <a:solidFill>
                  <a:srgbClr val="222222"/>
                </a:solidFill>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6" name="Text Placeholder 9">
            <a:extLst>
              <a:ext uri="{FF2B5EF4-FFF2-40B4-BE49-F238E27FC236}">
                <a16:creationId xmlns:a16="http://schemas.microsoft.com/office/drawing/2014/main" id="{27972EF4-12EF-4E35-ADB5-93401658737B}"/>
              </a:ext>
            </a:extLst>
          </p:cNvPr>
          <p:cNvSpPr>
            <a:spLocks noGrp="1"/>
          </p:cNvSpPr>
          <p:nvPr>
            <p:ph type="body" sz="quarter" idx="29" hasCustomPrompt="1"/>
          </p:nvPr>
        </p:nvSpPr>
        <p:spPr>
          <a:xfrm>
            <a:off x="3886383" y="2728063"/>
            <a:ext cx="1966065" cy="700935"/>
          </a:xfrm>
          <a:solidFill>
            <a:schemeClr val="bg1"/>
          </a:solidFill>
        </p:spPr>
        <p:txBody>
          <a:bodyPr lIns="91440" tIns="45720" rIns="0" bIns="0" anchor="t"/>
          <a:lstStyle>
            <a:lvl1pPr>
              <a:spcBef>
                <a:spcPts val="0"/>
              </a:spcBef>
              <a:defRPr sz="1600" b="1">
                <a:solidFill>
                  <a:srgbClr val="222222"/>
                </a:solidFill>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7" name="Text Placeholder 9">
            <a:extLst>
              <a:ext uri="{FF2B5EF4-FFF2-40B4-BE49-F238E27FC236}">
                <a16:creationId xmlns:a16="http://schemas.microsoft.com/office/drawing/2014/main" id="{AD64064C-DF93-4776-B4C5-C2505A746C22}"/>
              </a:ext>
            </a:extLst>
          </p:cNvPr>
          <p:cNvSpPr>
            <a:spLocks noGrp="1"/>
          </p:cNvSpPr>
          <p:nvPr>
            <p:ph type="body" sz="quarter" idx="30" hasCustomPrompt="1"/>
          </p:nvPr>
        </p:nvSpPr>
        <p:spPr>
          <a:xfrm>
            <a:off x="3886382" y="5699864"/>
            <a:ext cx="1966065" cy="700935"/>
          </a:xfrm>
          <a:solidFill>
            <a:schemeClr val="bg1"/>
          </a:solidFill>
        </p:spPr>
        <p:txBody>
          <a:bodyPr lIns="91440" tIns="45720" rIns="0" bIns="0" anchor="t"/>
          <a:lstStyle>
            <a:lvl1pPr>
              <a:spcBef>
                <a:spcPts val="0"/>
              </a:spcBef>
              <a:defRPr sz="1600" b="1">
                <a:solidFill>
                  <a:srgbClr val="222222"/>
                </a:solidFill>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8" name="Text Placeholder 9">
            <a:extLst>
              <a:ext uri="{FF2B5EF4-FFF2-40B4-BE49-F238E27FC236}">
                <a16:creationId xmlns:a16="http://schemas.microsoft.com/office/drawing/2014/main" id="{B842FA7A-C305-41C4-9811-CD581B720471}"/>
              </a:ext>
            </a:extLst>
          </p:cNvPr>
          <p:cNvSpPr>
            <a:spLocks noGrp="1"/>
          </p:cNvSpPr>
          <p:nvPr>
            <p:ph type="body" sz="quarter" idx="31" hasCustomPrompt="1"/>
          </p:nvPr>
        </p:nvSpPr>
        <p:spPr>
          <a:xfrm>
            <a:off x="6351308" y="2722747"/>
            <a:ext cx="1966065" cy="700935"/>
          </a:xfrm>
          <a:solidFill>
            <a:schemeClr val="bg1"/>
          </a:solidFill>
        </p:spPr>
        <p:txBody>
          <a:bodyPr lIns="91440" tIns="45720" rIns="0" bIns="0" anchor="t"/>
          <a:lstStyle>
            <a:lvl1pPr>
              <a:spcBef>
                <a:spcPts val="0"/>
              </a:spcBef>
              <a:defRPr sz="1600" b="1">
                <a:solidFill>
                  <a:srgbClr val="222222"/>
                </a:solidFill>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9" name="Text Placeholder 9">
            <a:extLst>
              <a:ext uri="{FF2B5EF4-FFF2-40B4-BE49-F238E27FC236}">
                <a16:creationId xmlns:a16="http://schemas.microsoft.com/office/drawing/2014/main" id="{EBC1F0BE-F9B2-487E-BEDA-4426EE70ED52}"/>
              </a:ext>
            </a:extLst>
          </p:cNvPr>
          <p:cNvSpPr>
            <a:spLocks noGrp="1"/>
          </p:cNvSpPr>
          <p:nvPr>
            <p:ph type="body" sz="quarter" idx="32" hasCustomPrompt="1"/>
          </p:nvPr>
        </p:nvSpPr>
        <p:spPr>
          <a:xfrm>
            <a:off x="6351307" y="5694548"/>
            <a:ext cx="1966065" cy="700935"/>
          </a:xfrm>
          <a:solidFill>
            <a:schemeClr val="bg1"/>
          </a:solidFill>
        </p:spPr>
        <p:txBody>
          <a:bodyPr lIns="91440" tIns="45720" rIns="0" bIns="0" anchor="t"/>
          <a:lstStyle>
            <a:lvl1pPr>
              <a:spcBef>
                <a:spcPts val="0"/>
              </a:spcBef>
              <a:defRPr sz="1600" b="1">
                <a:solidFill>
                  <a:srgbClr val="222222"/>
                </a:solidFill>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60" name="Text Placeholder 9">
            <a:extLst>
              <a:ext uri="{FF2B5EF4-FFF2-40B4-BE49-F238E27FC236}">
                <a16:creationId xmlns:a16="http://schemas.microsoft.com/office/drawing/2014/main" id="{C61C9199-A507-421B-8163-2090058712A1}"/>
              </a:ext>
            </a:extLst>
          </p:cNvPr>
          <p:cNvSpPr>
            <a:spLocks noGrp="1"/>
          </p:cNvSpPr>
          <p:nvPr>
            <p:ph type="body" sz="quarter" idx="33" hasCustomPrompt="1"/>
          </p:nvPr>
        </p:nvSpPr>
        <p:spPr>
          <a:xfrm>
            <a:off x="8827991" y="2722747"/>
            <a:ext cx="1966065" cy="700935"/>
          </a:xfrm>
          <a:solidFill>
            <a:schemeClr val="bg1"/>
          </a:solidFill>
        </p:spPr>
        <p:txBody>
          <a:bodyPr lIns="91440" tIns="45720" rIns="0" bIns="0" anchor="t"/>
          <a:lstStyle>
            <a:lvl1pPr>
              <a:spcBef>
                <a:spcPts val="0"/>
              </a:spcBef>
              <a:defRPr sz="1600" b="1">
                <a:solidFill>
                  <a:srgbClr val="222222"/>
                </a:solidFill>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61" name="Text Placeholder 9">
            <a:extLst>
              <a:ext uri="{FF2B5EF4-FFF2-40B4-BE49-F238E27FC236}">
                <a16:creationId xmlns:a16="http://schemas.microsoft.com/office/drawing/2014/main" id="{654EB709-4A35-4308-B417-6C0694269854}"/>
              </a:ext>
            </a:extLst>
          </p:cNvPr>
          <p:cNvSpPr>
            <a:spLocks noGrp="1"/>
          </p:cNvSpPr>
          <p:nvPr>
            <p:ph type="body" sz="quarter" idx="34" hasCustomPrompt="1"/>
          </p:nvPr>
        </p:nvSpPr>
        <p:spPr>
          <a:xfrm>
            <a:off x="8827990" y="5694548"/>
            <a:ext cx="1966065" cy="700935"/>
          </a:xfrm>
          <a:solidFill>
            <a:schemeClr val="bg1"/>
          </a:solidFill>
        </p:spPr>
        <p:txBody>
          <a:bodyPr lIns="91440" tIns="45720" rIns="0" bIns="0" anchor="t"/>
          <a:lstStyle>
            <a:lvl1pPr>
              <a:spcBef>
                <a:spcPts val="0"/>
              </a:spcBef>
              <a:defRPr sz="1600" b="1">
                <a:solidFill>
                  <a:srgbClr val="222222"/>
                </a:solidFill>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62" name="Picture Placeholder 9">
            <a:extLst>
              <a:ext uri="{FF2B5EF4-FFF2-40B4-BE49-F238E27FC236}">
                <a16:creationId xmlns:a16="http://schemas.microsoft.com/office/drawing/2014/main" id="{E7631B1A-0B3D-48B3-91C6-E9A3CFE5A2A9}"/>
              </a:ext>
            </a:extLst>
          </p:cNvPr>
          <p:cNvSpPr>
            <a:spLocks noGrp="1"/>
          </p:cNvSpPr>
          <p:nvPr>
            <p:ph type="pic" sz="quarter" idx="15"/>
          </p:nvPr>
        </p:nvSpPr>
        <p:spPr>
          <a:xfrm>
            <a:off x="1409694" y="762000"/>
            <a:ext cx="1966065" cy="1960747"/>
          </a:xfrm>
          <a:solidFill>
            <a:schemeClr val="bg1"/>
          </a:solidFill>
        </p:spPr>
        <p:txBody>
          <a:bodyPr/>
          <a:lstStyle/>
          <a:p>
            <a:endParaRPr lang="en-US"/>
          </a:p>
        </p:txBody>
      </p:sp>
      <p:sp>
        <p:nvSpPr>
          <p:cNvPr id="63" name="Picture Placeholder 9">
            <a:extLst>
              <a:ext uri="{FF2B5EF4-FFF2-40B4-BE49-F238E27FC236}">
                <a16:creationId xmlns:a16="http://schemas.microsoft.com/office/drawing/2014/main" id="{C9A53352-0938-42F3-97BD-FADD29A5BE47}"/>
              </a:ext>
            </a:extLst>
          </p:cNvPr>
          <p:cNvSpPr>
            <a:spLocks noGrp="1"/>
          </p:cNvSpPr>
          <p:nvPr>
            <p:ph type="pic" sz="quarter" idx="35"/>
          </p:nvPr>
        </p:nvSpPr>
        <p:spPr>
          <a:xfrm>
            <a:off x="3886382" y="761999"/>
            <a:ext cx="1966065" cy="1960747"/>
          </a:xfrm>
          <a:solidFill>
            <a:schemeClr val="bg1"/>
          </a:solidFill>
        </p:spPr>
        <p:txBody>
          <a:bodyPr/>
          <a:lstStyle/>
          <a:p>
            <a:endParaRPr lang="en-US"/>
          </a:p>
        </p:txBody>
      </p:sp>
      <p:sp>
        <p:nvSpPr>
          <p:cNvPr id="64" name="Picture Placeholder 9">
            <a:extLst>
              <a:ext uri="{FF2B5EF4-FFF2-40B4-BE49-F238E27FC236}">
                <a16:creationId xmlns:a16="http://schemas.microsoft.com/office/drawing/2014/main" id="{EC75C14D-22A2-4680-B05D-C097DB3BBD04}"/>
              </a:ext>
            </a:extLst>
          </p:cNvPr>
          <p:cNvSpPr>
            <a:spLocks noGrp="1"/>
          </p:cNvSpPr>
          <p:nvPr>
            <p:ph type="pic" sz="quarter" idx="36"/>
          </p:nvPr>
        </p:nvSpPr>
        <p:spPr>
          <a:xfrm>
            <a:off x="6363069" y="749952"/>
            <a:ext cx="1966065" cy="1960747"/>
          </a:xfrm>
          <a:solidFill>
            <a:schemeClr val="bg1"/>
          </a:solidFill>
        </p:spPr>
        <p:txBody>
          <a:bodyPr/>
          <a:lstStyle/>
          <a:p>
            <a:endParaRPr lang="en-US"/>
          </a:p>
        </p:txBody>
      </p:sp>
      <p:sp>
        <p:nvSpPr>
          <p:cNvPr id="65" name="Picture Placeholder 9">
            <a:extLst>
              <a:ext uri="{FF2B5EF4-FFF2-40B4-BE49-F238E27FC236}">
                <a16:creationId xmlns:a16="http://schemas.microsoft.com/office/drawing/2014/main" id="{CC42A013-A65C-4D60-A0A7-486D5284C798}"/>
              </a:ext>
            </a:extLst>
          </p:cNvPr>
          <p:cNvSpPr>
            <a:spLocks noGrp="1"/>
          </p:cNvSpPr>
          <p:nvPr>
            <p:ph type="pic" sz="quarter" idx="37"/>
          </p:nvPr>
        </p:nvSpPr>
        <p:spPr>
          <a:xfrm>
            <a:off x="8839757" y="749951"/>
            <a:ext cx="1966065" cy="1960747"/>
          </a:xfrm>
          <a:solidFill>
            <a:schemeClr val="bg1"/>
          </a:solidFill>
        </p:spPr>
        <p:txBody>
          <a:bodyPr/>
          <a:lstStyle/>
          <a:p>
            <a:endParaRPr lang="en-US"/>
          </a:p>
        </p:txBody>
      </p:sp>
      <p:sp>
        <p:nvSpPr>
          <p:cNvPr id="66" name="Picture Placeholder 9">
            <a:extLst>
              <a:ext uri="{FF2B5EF4-FFF2-40B4-BE49-F238E27FC236}">
                <a16:creationId xmlns:a16="http://schemas.microsoft.com/office/drawing/2014/main" id="{D4C73487-CB87-4FEA-89FD-6649F3651BCA}"/>
              </a:ext>
            </a:extLst>
          </p:cNvPr>
          <p:cNvSpPr>
            <a:spLocks noGrp="1"/>
          </p:cNvSpPr>
          <p:nvPr>
            <p:ph type="pic" sz="quarter" idx="38"/>
          </p:nvPr>
        </p:nvSpPr>
        <p:spPr>
          <a:xfrm>
            <a:off x="1409694" y="3727068"/>
            <a:ext cx="1966065" cy="1960747"/>
          </a:xfrm>
          <a:solidFill>
            <a:schemeClr val="bg1"/>
          </a:solidFill>
        </p:spPr>
        <p:txBody>
          <a:bodyPr/>
          <a:lstStyle/>
          <a:p>
            <a:endParaRPr lang="en-US"/>
          </a:p>
        </p:txBody>
      </p:sp>
      <p:sp>
        <p:nvSpPr>
          <p:cNvPr id="67" name="Picture Placeholder 9">
            <a:extLst>
              <a:ext uri="{FF2B5EF4-FFF2-40B4-BE49-F238E27FC236}">
                <a16:creationId xmlns:a16="http://schemas.microsoft.com/office/drawing/2014/main" id="{EAF4C6E8-0958-4E2E-8C4B-2F5F22E51094}"/>
              </a:ext>
            </a:extLst>
          </p:cNvPr>
          <p:cNvSpPr>
            <a:spLocks noGrp="1"/>
          </p:cNvSpPr>
          <p:nvPr>
            <p:ph type="pic" sz="quarter" idx="39"/>
          </p:nvPr>
        </p:nvSpPr>
        <p:spPr>
          <a:xfrm>
            <a:off x="3886382" y="3727067"/>
            <a:ext cx="1966065" cy="1960747"/>
          </a:xfrm>
          <a:solidFill>
            <a:schemeClr val="bg1"/>
          </a:solidFill>
        </p:spPr>
        <p:txBody>
          <a:bodyPr/>
          <a:lstStyle/>
          <a:p>
            <a:endParaRPr lang="en-US"/>
          </a:p>
        </p:txBody>
      </p:sp>
      <p:sp>
        <p:nvSpPr>
          <p:cNvPr id="68" name="Picture Placeholder 9">
            <a:extLst>
              <a:ext uri="{FF2B5EF4-FFF2-40B4-BE49-F238E27FC236}">
                <a16:creationId xmlns:a16="http://schemas.microsoft.com/office/drawing/2014/main" id="{D264C686-C118-48F8-9F4A-9366C3E7AFD4}"/>
              </a:ext>
            </a:extLst>
          </p:cNvPr>
          <p:cNvSpPr>
            <a:spLocks noGrp="1"/>
          </p:cNvSpPr>
          <p:nvPr>
            <p:ph type="pic" sz="quarter" idx="40"/>
          </p:nvPr>
        </p:nvSpPr>
        <p:spPr>
          <a:xfrm>
            <a:off x="6363069" y="3715020"/>
            <a:ext cx="1966065" cy="1960747"/>
          </a:xfrm>
          <a:solidFill>
            <a:schemeClr val="bg1"/>
          </a:solidFill>
        </p:spPr>
        <p:txBody>
          <a:bodyPr/>
          <a:lstStyle/>
          <a:p>
            <a:endParaRPr lang="en-US"/>
          </a:p>
        </p:txBody>
      </p:sp>
      <p:sp>
        <p:nvSpPr>
          <p:cNvPr id="69" name="Picture Placeholder 9">
            <a:extLst>
              <a:ext uri="{FF2B5EF4-FFF2-40B4-BE49-F238E27FC236}">
                <a16:creationId xmlns:a16="http://schemas.microsoft.com/office/drawing/2014/main" id="{E5940943-C551-4788-9F05-921FAAC2C43F}"/>
              </a:ext>
            </a:extLst>
          </p:cNvPr>
          <p:cNvSpPr>
            <a:spLocks noGrp="1"/>
          </p:cNvSpPr>
          <p:nvPr>
            <p:ph type="pic" sz="quarter" idx="41"/>
          </p:nvPr>
        </p:nvSpPr>
        <p:spPr>
          <a:xfrm>
            <a:off x="8839757" y="3715019"/>
            <a:ext cx="1966065" cy="1960747"/>
          </a:xfrm>
          <a:solidFill>
            <a:schemeClr val="bg1"/>
          </a:solidFill>
        </p:spPr>
        <p:txBody>
          <a:bodyPr/>
          <a:lstStyle/>
          <a:p>
            <a:endParaRPr lang="en-US"/>
          </a:p>
        </p:txBody>
      </p:sp>
    </p:spTree>
    <p:extLst>
      <p:ext uri="{BB962C8B-B14F-4D97-AF65-F5344CB8AC3E}">
        <p14:creationId xmlns:p14="http://schemas.microsoft.com/office/powerpoint/2010/main" val="41820922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7B966D-C238-4A89-A3F9-9CD4E964F32B}" type="datetimeFigureOut">
              <a:rPr lang="en-US" smtClean="0"/>
              <a:t>6/19/2023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837942-1E1C-40DC-828A-A471E00CF707}" type="slidenum">
              <a:rPr lang="en-US" smtClean="0"/>
              <a:t>‹#›</a:t>
            </a:fld>
            <a:endParaRPr lang="en-US"/>
          </a:p>
        </p:txBody>
      </p:sp>
    </p:spTree>
    <p:extLst>
      <p:ext uri="{BB962C8B-B14F-4D97-AF65-F5344CB8AC3E}">
        <p14:creationId xmlns:p14="http://schemas.microsoft.com/office/powerpoint/2010/main" val="48811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normAutofit/>
          </a:bodyPr>
          <a:lstStyle>
            <a:lvl1pPr marL="0" indent="0">
              <a:buNone/>
              <a:defRPr sz="1500"/>
            </a:lvl1pPr>
          </a:lstStyle>
          <a:p>
            <a:r>
              <a:rPr lang="en-US"/>
              <a:t>Click icon to add picture</a:t>
            </a:r>
            <a:endParaRPr lang="en-US" dirty="0"/>
          </a:p>
        </p:txBody>
      </p:sp>
    </p:spTree>
    <p:extLst>
      <p:ext uri="{BB962C8B-B14F-4D97-AF65-F5344CB8AC3E}">
        <p14:creationId xmlns:p14="http://schemas.microsoft.com/office/powerpoint/2010/main" val="217677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9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909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5" name="Footer Placeholder 4">
            <a:extLst>
              <a:ext uri="{FF2B5EF4-FFF2-40B4-BE49-F238E27FC236}">
                <a16:creationId xmlns:a16="http://schemas.microsoft.com/office/drawing/2014/main" id="{BE73A506-3311-4C5E-8CCA-0B4897099A8F}"/>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66B00352-836A-4D07-8EAC-EC98137D28A4}"/>
              </a:ext>
            </a:extLst>
          </p:cNvPr>
          <p:cNvSpPr>
            <a:spLocks noGrp="1"/>
          </p:cNvSpPr>
          <p:nvPr>
            <p:ph type="sldNum" sz="quarter" idx="11"/>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355127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0" y="609600"/>
            <a:ext cx="12192000" cy="3984625"/>
          </a:xfrm>
        </p:spPr>
        <p:txBody>
          <a:bodyPr/>
          <a:lstStyle/>
          <a:p>
            <a:endParaRPr lang="en-US"/>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1066801" y="4733925"/>
            <a:ext cx="10058420" cy="1381125"/>
          </a:xfrm>
        </p:spPr>
        <p:txBody>
          <a:bodyPr lIns="0" tIns="0" rIns="0" bIns="0"/>
          <a:lstStyle>
            <a:lvl1pPr>
              <a:lnSpc>
                <a:spcPts val="5000"/>
              </a:lnSpc>
              <a:spcBef>
                <a:spcPts val="0"/>
              </a:spcBef>
              <a:defRPr sz="48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12" name="Text Placeholder 5">
            <a:extLst>
              <a:ext uri="{FF2B5EF4-FFF2-40B4-BE49-F238E27FC236}">
                <a16:creationId xmlns:a16="http://schemas.microsoft.com/office/drawing/2014/main" id="{9FD89A1D-CE28-4061-8F9C-97943D1C425B}"/>
              </a:ext>
            </a:extLst>
          </p:cNvPr>
          <p:cNvSpPr>
            <a:spLocks noGrp="1"/>
          </p:cNvSpPr>
          <p:nvPr>
            <p:ph type="body" sz="quarter" idx="12"/>
          </p:nvPr>
        </p:nvSpPr>
        <p:spPr>
          <a:xfrm>
            <a:off x="1066801" y="6210300"/>
            <a:ext cx="10058420" cy="190500"/>
          </a:xfrm>
        </p:spPr>
        <p:txBody>
          <a:bodyPr lIns="0" tIns="0" rIns="0" bIns="0"/>
          <a:lstStyle>
            <a:lvl1pPr>
              <a:defRPr sz="1400" i="1"/>
            </a:lvl1pPr>
          </a:lstStyle>
          <a:p>
            <a:pPr lvl="0"/>
            <a:r>
              <a:rPr lang="en-US"/>
              <a:t>Click to edit Master text styles</a:t>
            </a:r>
          </a:p>
        </p:txBody>
      </p:sp>
      <p:sp>
        <p:nvSpPr>
          <p:cNvPr id="4" name="Footer Placeholder 3">
            <a:extLst>
              <a:ext uri="{FF2B5EF4-FFF2-40B4-BE49-F238E27FC236}">
                <a16:creationId xmlns:a16="http://schemas.microsoft.com/office/drawing/2014/main" id="{EC63E17E-9D9B-400D-AEA7-385A8D314F07}"/>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FA42F083-DAFC-45B5-B5F3-A99367970BAD}"/>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380555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152400" y="762000"/>
            <a:ext cx="5791201" cy="5943600"/>
          </a:xfrm>
        </p:spPr>
        <p:txBody>
          <a:bodyPr/>
          <a:lstStyle/>
          <a:p>
            <a:endParaRPr lang="en-US"/>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6248400" y="1066800"/>
            <a:ext cx="5486399" cy="1381125"/>
          </a:xfrm>
        </p:spPr>
        <p:txBody>
          <a:bodyPr lIns="0" tIns="0" rIns="0" bIns="0"/>
          <a:lstStyle>
            <a:lvl1pPr>
              <a:lnSpc>
                <a:spcPts val="5000"/>
              </a:lnSpc>
              <a:spcBef>
                <a:spcPts val="0"/>
              </a:spcBef>
              <a:defRPr sz="48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6" name="Text Placeholder 5">
            <a:extLst>
              <a:ext uri="{FF2B5EF4-FFF2-40B4-BE49-F238E27FC236}">
                <a16:creationId xmlns:a16="http://schemas.microsoft.com/office/drawing/2014/main" id="{14E83CFE-261B-4EDB-9DD3-BB8CF5F731DD}"/>
              </a:ext>
            </a:extLst>
          </p:cNvPr>
          <p:cNvSpPr>
            <a:spLocks noGrp="1"/>
          </p:cNvSpPr>
          <p:nvPr>
            <p:ph type="body" sz="quarter" idx="12"/>
          </p:nvPr>
        </p:nvSpPr>
        <p:spPr>
          <a:xfrm>
            <a:off x="6248400" y="5791200"/>
            <a:ext cx="5486400" cy="209550"/>
          </a:xfrm>
        </p:spPr>
        <p:txBody>
          <a:bodyPr lIns="0" tIns="0" rIns="0" bIns="0"/>
          <a:lstStyle>
            <a:lvl1pPr>
              <a:defRPr sz="1400" i="1"/>
            </a:lvl1pPr>
          </a:lstStyle>
          <a:p>
            <a:pPr lvl="0"/>
            <a:r>
              <a:rPr lang="en-US"/>
              <a:t>Click to edit Master text styles</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6248400" y="3429000"/>
            <a:ext cx="5486400" cy="2143125"/>
          </a:xfrm>
        </p:spPr>
        <p:txBody>
          <a:bodyPr lIns="0" tIns="0" rIns="0" bIns="0"/>
          <a:lstStyle>
            <a:lvl1pPr>
              <a:defRPr sz="1400"/>
            </a:lvl1pPr>
          </a:lstStyle>
          <a:p>
            <a:pPr lvl="0"/>
            <a:r>
              <a:rPr lang="en-US"/>
              <a:t>Click to edit Master text styles</a:t>
            </a:r>
          </a:p>
        </p:txBody>
      </p:sp>
      <p:sp>
        <p:nvSpPr>
          <p:cNvPr id="3" name="Footer Placeholder 2">
            <a:extLst>
              <a:ext uri="{FF2B5EF4-FFF2-40B4-BE49-F238E27FC236}">
                <a16:creationId xmlns:a16="http://schemas.microsoft.com/office/drawing/2014/main" id="{4A381659-D6D0-4008-B865-F4A05F860658}"/>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FDC2E92A-EF50-4522-A3DA-CED1E60D455D}"/>
              </a:ext>
            </a:extLst>
          </p:cNvPr>
          <p:cNvSpPr>
            <a:spLocks noGrp="1"/>
          </p:cNvSpPr>
          <p:nvPr>
            <p:ph type="sldNum" sz="quarter" idx="15"/>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903762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5806440" y="1066800"/>
            <a:ext cx="531876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Agenda</a:t>
            </a:r>
          </a:p>
        </p:txBody>
      </p:sp>
      <p:sp>
        <p:nvSpPr>
          <p:cNvPr id="5" name="Footer Placeholder 4">
            <a:extLst>
              <a:ext uri="{FF2B5EF4-FFF2-40B4-BE49-F238E27FC236}">
                <a16:creationId xmlns:a16="http://schemas.microsoft.com/office/drawing/2014/main" id="{B337E254-43C2-4D84-9AC8-D002E6443892}"/>
              </a:ext>
            </a:extLst>
          </p:cNvPr>
          <p:cNvSpPr>
            <a:spLocks noGrp="1"/>
          </p:cNvSpPr>
          <p:nvPr>
            <p:ph type="ftr" sz="quarter" idx="13"/>
          </p:nvPr>
        </p:nvSpPr>
        <p:spPr/>
        <p:txBody>
          <a:bodyPr/>
          <a:lstStyle/>
          <a:p>
            <a:r>
              <a:rPr lang="en-US"/>
              <a:t>making a Difference in Climate Change Services</a:t>
            </a:r>
          </a:p>
        </p:txBody>
      </p:sp>
      <p:sp>
        <p:nvSpPr>
          <p:cNvPr id="7" name="Slide Number Placeholder 6">
            <a:extLst>
              <a:ext uri="{FF2B5EF4-FFF2-40B4-BE49-F238E27FC236}">
                <a16:creationId xmlns:a16="http://schemas.microsoft.com/office/drawing/2014/main" id="{4C7235FD-5740-4698-A973-15FFE71BF51C}"/>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90000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genda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152400" y="762000"/>
            <a:ext cx="5791201" cy="5943600"/>
          </a:xfrm>
        </p:spPr>
        <p:txBody>
          <a:bodyPr/>
          <a:lstStyle/>
          <a:p>
            <a:endParaRPr lang="en-US"/>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6248400" y="1066801"/>
            <a:ext cx="5486399" cy="1123950"/>
          </a:xfrm>
        </p:spPr>
        <p:txBody>
          <a:bodyPr lIns="0" tIns="0" rIns="0" bIns="0"/>
          <a:lstStyle>
            <a:lvl1pPr>
              <a:spcBef>
                <a:spcPts val="0"/>
              </a:spcBef>
              <a:defRPr sz="48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Agenda</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6248400" y="2552701"/>
            <a:ext cx="5486400" cy="3848100"/>
          </a:xfrm>
        </p:spPr>
        <p:txBody>
          <a:bodyPr lIns="0" tIns="0" rIns="0" bIns="0"/>
          <a:lstStyle>
            <a:lvl1pPr marL="0" indent="0">
              <a:buFont typeface="Arial" panose="020B0604020202020204" pitchFamily="34" charset="0"/>
              <a:buNone/>
              <a:defRPr sz="2400"/>
            </a:lvl1pPr>
          </a:lstStyle>
          <a:p>
            <a:pPr lvl="0"/>
            <a:r>
              <a:rPr lang="en-US"/>
              <a:t>Click to edit Master text styles</a:t>
            </a:r>
          </a:p>
        </p:txBody>
      </p:sp>
      <p:sp>
        <p:nvSpPr>
          <p:cNvPr id="3" name="Footer Placeholder 2">
            <a:extLst>
              <a:ext uri="{FF2B5EF4-FFF2-40B4-BE49-F238E27FC236}">
                <a16:creationId xmlns:a16="http://schemas.microsoft.com/office/drawing/2014/main" id="{751CBBCD-564F-43A8-B4A5-0C849D3C7B45}"/>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51200B8B-DBC8-40B3-9014-4AA628726D2B}"/>
              </a:ext>
            </a:extLst>
          </p:cNvPr>
          <p:cNvSpPr>
            <a:spLocks noGrp="1"/>
          </p:cNvSpPr>
          <p:nvPr>
            <p:ph type="sldNum" sz="quarter" idx="15"/>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16982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tart_with image">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5390315" cy="6858000"/>
          </a:xfrm>
        </p:spPr>
        <p:txBody>
          <a:bodyPr>
            <a:normAutofit/>
          </a:bodyPr>
          <a:lstStyle>
            <a:lvl1pPr marL="0" indent="0">
              <a:buNone/>
              <a:defRPr sz="1500"/>
            </a:lvl1pPr>
          </a:lstStyle>
          <a:p>
            <a:r>
              <a:rPr lang="en-US"/>
              <a:t>Click icon to add picture</a:t>
            </a:r>
            <a:endParaRPr lang="en-US" dirty="0"/>
          </a:p>
        </p:txBody>
      </p:sp>
    </p:spTree>
    <p:extLst>
      <p:ext uri="{BB962C8B-B14F-4D97-AF65-F5344CB8AC3E}">
        <p14:creationId xmlns:p14="http://schemas.microsoft.com/office/powerpoint/2010/main" val="1989242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457222" y="1066800"/>
            <a:ext cx="11277579" cy="3527425"/>
          </a:xfrm>
        </p:spPr>
        <p:txBody>
          <a:bodyPr/>
          <a:lstStyle/>
          <a:p>
            <a:endParaRPr lang="en-US"/>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1066800" y="4733925"/>
            <a:ext cx="10058400" cy="1381125"/>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1066800" y="6210300"/>
            <a:ext cx="10058400" cy="190500"/>
          </a:xfrm>
        </p:spPr>
        <p:txBody>
          <a:bodyPr lIns="0" tIns="0" rIns="0" bIns="0"/>
          <a:lstStyle>
            <a:lvl1pPr>
              <a:defRPr sz="1400" i="1"/>
            </a:lvl1pPr>
          </a:lstStyle>
          <a:p>
            <a:pPr lvl="0"/>
            <a:r>
              <a:rPr lang="en-US"/>
              <a:t>Click to edit Master text styles</a:t>
            </a:r>
          </a:p>
        </p:txBody>
      </p:sp>
      <p:sp>
        <p:nvSpPr>
          <p:cNvPr id="5" name="Footer Placeholder 4">
            <a:extLst>
              <a:ext uri="{FF2B5EF4-FFF2-40B4-BE49-F238E27FC236}">
                <a16:creationId xmlns:a16="http://schemas.microsoft.com/office/drawing/2014/main" id="{23B115B0-BD3E-41BE-B840-AA2EA0A4F674}"/>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151753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152400" y="761999"/>
            <a:ext cx="11887200" cy="5943599"/>
          </a:xfrm>
          <a:noFill/>
        </p:spPr>
        <p:txBody>
          <a:bodyPr/>
          <a:lstStyle/>
          <a:p>
            <a:endParaRPr lang="en-US"/>
          </a:p>
        </p:txBody>
      </p:sp>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1066800" y="1762125"/>
            <a:ext cx="10058400" cy="1381125"/>
          </a:xfrm>
        </p:spPr>
        <p:txBody>
          <a:bodyPr lIns="0" tIns="0" rIns="0" bIns="0"/>
          <a:lstStyle>
            <a:lvl1pPr>
              <a:spcBef>
                <a:spcPts val="0"/>
              </a:spcBef>
              <a:defRPr sz="36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1066800" y="3238500"/>
            <a:ext cx="10058400" cy="190500"/>
          </a:xfrm>
        </p:spPr>
        <p:txBody>
          <a:bodyPr lIns="0" tIns="0" rIns="0" bIns="0"/>
          <a:lstStyle>
            <a:lvl1pPr>
              <a:defRPr sz="1400" i="1">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23B115B0-BD3E-41BE-B840-AA2EA0A4F674}"/>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264441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At A Glance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457200" y="1066800"/>
            <a:ext cx="11277602" cy="3527425"/>
          </a:xfrm>
        </p:spPr>
        <p:txBody>
          <a:bodyPr/>
          <a:lstStyle/>
          <a:p>
            <a:endParaRPr lang="en-US"/>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45720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478971" y="5530850"/>
            <a:ext cx="1905000" cy="1174750"/>
          </a:xfrm>
        </p:spPr>
        <p:txBody>
          <a:bodyPr lIns="0" tIns="0" rIns="0" bIns="0"/>
          <a:lstStyle>
            <a:lvl1pPr>
              <a:defRPr sz="1200" i="0"/>
            </a:lvl1pPr>
          </a:lstStyle>
          <a:p>
            <a:pPr lvl="0"/>
            <a:r>
              <a:rPr lang="en-US"/>
              <a:t>Click to edit Master text styles</a:t>
            </a:r>
          </a:p>
        </p:txBody>
      </p:sp>
      <p:sp>
        <p:nvSpPr>
          <p:cNvPr id="9" name="Text Placeholder 8">
            <a:extLst>
              <a:ext uri="{FF2B5EF4-FFF2-40B4-BE49-F238E27FC236}">
                <a16:creationId xmlns:a16="http://schemas.microsoft.com/office/drawing/2014/main" id="{1921450D-7BE8-4C97-BC72-B5A44D7B6D37}"/>
              </a:ext>
            </a:extLst>
          </p:cNvPr>
          <p:cNvSpPr>
            <a:spLocks noGrp="1"/>
          </p:cNvSpPr>
          <p:nvPr>
            <p:ph type="body" sz="quarter" idx="14" hasCustomPrompt="1"/>
          </p:nvPr>
        </p:nvSpPr>
        <p:spPr>
          <a:xfrm>
            <a:off x="280035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1" name="Text Placeholder 5">
            <a:extLst>
              <a:ext uri="{FF2B5EF4-FFF2-40B4-BE49-F238E27FC236}">
                <a16:creationId xmlns:a16="http://schemas.microsoft.com/office/drawing/2014/main" id="{0C6BC6FA-ECFD-46BF-9338-A1A883DF095D}"/>
              </a:ext>
            </a:extLst>
          </p:cNvPr>
          <p:cNvSpPr>
            <a:spLocks noGrp="1"/>
          </p:cNvSpPr>
          <p:nvPr>
            <p:ph type="body" sz="quarter" idx="15"/>
          </p:nvPr>
        </p:nvSpPr>
        <p:spPr>
          <a:xfrm>
            <a:off x="2816678" y="5530850"/>
            <a:ext cx="1905000" cy="1174750"/>
          </a:xfrm>
        </p:spPr>
        <p:txBody>
          <a:bodyPr lIns="0" tIns="0" rIns="0" bIns="0"/>
          <a:lstStyle>
            <a:lvl1pPr>
              <a:defRPr sz="1200" i="0"/>
            </a:lvl1pPr>
          </a:lstStyle>
          <a:p>
            <a:pPr lvl="0"/>
            <a:r>
              <a:rPr lang="en-US"/>
              <a:t>Click to edit Master text styles</a:t>
            </a:r>
          </a:p>
        </p:txBody>
      </p:sp>
      <p:sp>
        <p:nvSpPr>
          <p:cNvPr id="13" name="Text Placeholder 8">
            <a:extLst>
              <a:ext uri="{FF2B5EF4-FFF2-40B4-BE49-F238E27FC236}">
                <a16:creationId xmlns:a16="http://schemas.microsoft.com/office/drawing/2014/main" id="{57AA8049-04C1-4A93-8501-ABA07D6070D9}"/>
              </a:ext>
            </a:extLst>
          </p:cNvPr>
          <p:cNvSpPr>
            <a:spLocks noGrp="1"/>
          </p:cNvSpPr>
          <p:nvPr>
            <p:ph type="body" sz="quarter" idx="16" hasCustomPrompt="1"/>
          </p:nvPr>
        </p:nvSpPr>
        <p:spPr>
          <a:xfrm>
            <a:off x="514350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4" name="Text Placeholder 5">
            <a:extLst>
              <a:ext uri="{FF2B5EF4-FFF2-40B4-BE49-F238E27FC236}">
                <a16:creationId xmlns:a16="http://schemas.microsoft.com/office/drawing/2014/main" id="{83BD83BD-A1D7-48DB-973C-32D8113AF298}"/>
              </a:ext>
            </a:extLst>
          </p:cNvPr>
          <p:cNvSpPr>
            <a:spLocks noGrp="1"/>
          </p:cNvSpPr>
          <p:nvPr>
            <p:ph type="body" sz="quarter" idx="17"/>
          </p:nvPr>
        </p:nvSpPr>
        <p:spPr>
          <a:xfrm>
            <a:off x="5154385" y="5530850"/>
            <a:ext cx="1905000" cy="1174750"/>
          </a:xfrm>
        </p:spPr>
        <p:txBody>
          <a:bodyPr lIns="0" tIns="0" rIns="0" bIns="0"/>
          <a:lstStyle>
            <a:lvl1pPr>
              <a:defRPr sz="1200" i="0"/>
            </a:lvl1pPr>
          </a:lstStyle>
          <a:p>
            <a:pPr lvl="0"/>
            <a:r>
              <a:rPr lang="en-US"/>
              <a:t>Click to edit Master text styles</a:t>
            </a:r>
          </a:p>
        </p:txBody>
      </p:sp>
      <p:sp>
        <p:nvSpPr>
          <p:cNvPr id="15" name="Text Placeholder 8">
            <a:extLst>
              <a:ext uri="{FF2B5EF4-FFF2-40B4-BE49-F238E27FC236}">
                <a16:creationId xmlns:a16="http://schemas.microsoft.com/office/drawing/2014/main" id="{EAFB6FCE-A5EA-4E5E-A26A-A36193103E6D}"/>
              </a:ext>
            </a:extLst>
          </p:cNvPr>
          <p:cNvSpPr>
            <a:spLocks noGrp="1"/>
          </p:cNvSpPr>
          <p:nvPr>
            <p:ph type="body" sz="quarter" idx="18" hasCustomPrompt="1"/>
          </p:nvPr>
        </p:nvSpPr>
        <p:spPr>
          <a:xfrm>
            <a:off x="748665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6" name="Text Placeholder 5">
            <a:extLst>
              <a:ext uri="{FF2B5EF4-FFF2-40B4-BE49-F238E27FC236}">
                <a16:creationId xmlns:a16="http://schemas.microsoft.com/office/drawing/2014/main" id="{14D71C6A-4879-4DED-86B5-2B3299A885FF}"/>
              </a:ext>
            </a:extLst>
          </p:cNvPr>
          <p:cNvSpPr>
            <a:spLocks noGrp="1"/>
          </p:cNvSpPr>
          <p:nvPr>
            <p:ph type="body" sz="quarter" idx="19"/>
          </p:nvPr>
        </p:nvSpPr>
        <p:spPr>
          <a:xfrm>
            <a:off x="7492092" y="5530850"/>
            <a:ext cx="1905000" cy="1174750"/>
          </a:xfrm>
        </p:spPr>
        <p:txBody>
          <a:bodyPr lIns="0" tIns="0" rIns="0" bIns="0"/>
          <a:lstStyle>
            <a:lvl1pPr>
              <a:defRPr sz="1200" i="0"/>
            </a:lvl1pPr>
          </a:lstStyle>
          <a:p>
            <a:pPr lvl="0"/>
            <a:r>
              <a:rPr lang="en-US"/>
              <a:t>Click to edit Master text styles</a:t>
            </a:r>
          </a:p>
        </p:txBody>
      </p:sp>
      <p:sp>
        <p:nvSpPr>
          <p:cNvPr id="17" name="Text Placeholder 8">
            <a:extLst>
              <a:ext uri="{FF2B5EF4-FFF2-40B4-BE49-F238E27FC236}">
                <a16:creationId xmlns:a16="http://schemas.microsoft.com/office/drawing/2014/main" id="{47A0E548-617F-47E0-8B2C-FBEFD0583294}"/>
              </a:ext>
            </a:extLst>
          </p:cNvPr>
          <p:cNvSpPr>
            <a:spLocks noGrp="1"/>
          </p:cNvSpPr>
          <p:nvPr>
            <p:ph type="body" sz="quarter" idx="20" hasCustomPrompt="1"/>
          </p:nvPr>
        </p:nvSpPr>
        <p:spPr>
          <a:xfrm>
            <a:off x="9829801"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8" name="Text Placeholder 5">
            <a:extLst>
              <a:ext uri="{FF2B5EF4-FFF2-40B4-BE49-F238E27FC236}">
                <a16:creationId xmlns:a16="http://schemas.microsoft.com/office/drawing/2014/main" id="{3BC6D36F-0BA1-4419-9773-C50E419732B6}"/>
              </a:ext>
            </a:extLst>
          </p:cNvPr>
          <p:cNvSpPr>
            <a:spLocks noGrp="1"/>
          </p:cNvSpPr>
          <p:nvPr>
            <p:ph type="body" sz="quarter" idx="21"/>
          </p:nvPr>
        </p:nvSpPr>
        <p:spPr>
          <a:xfrm>
            <a:off x="9829801" y="5530850"/>
            <a:ext cx="1905000" cy="1174750"/>
          </a:xfrm>
        </p:spPr>
        <p:txBody>
          <a:bodyPr lIns="0" tIns="0" rIns="0" bIns="0"/>
          <a:lstStyle>
            <a:lvl1pPr>
              <a:defRPr sz="1200" i="0"/>
            </a:lvl1pPr>
          </a:lstStyle>
          <a:p>
            <a:pPr lvl="0"/>
            <a:r>
              <a:rPr lang="en-US"/>
              <a:t>Click to edit Master text styles</a:t>
            </a:r>
          </a:p>
        </p:txBody>
      </p:sp>
      <p:sp>
        <p:nvSpPr>
          <p:cNvPr id="3" name="Footer Placeholder 2">
            <a:extLst>
              <a:ext uri="{FF2B5EF4-FFF2-40B4-BE49-F238E27FC236}">
                <a16:creationId xmlns:a16="http://schemas.microsoft.com/office/drawing/2014/main" id="{7C44AB57-12B8-475B-9D51-C2C4439E8FCE}"/>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42192896-65D0-40C9-9564-2D2D6D3E76B9}"/>
              </a:ext>
            </a:extLst>
          </p:cNvPr>
          <p:cNvSpPr>
            <a:spLocks noGrp="1"/>
          </p:cNvSpPr>
          <p:nvPr>
            <p:ph type="sldNum" sz="quarter" idx="23"/>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91102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At A Glanc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3514724" y="1587408"/>
            <a:ext cx="2581276"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3514724" y="2384333"/>
            <a:ext cx="2581276" cy="1422418"/>
          </a:xfrm>
        </p:spPr>
        <p:txBody>
          <a:bodyPr lIns="0" tIns="0" rIns="0" bIns="0"/>
          <a:lstStyle>
            <a:lvl1pPr>
              <a:defRPr sz="1200" i="0"/>
            </a:lvl1pPr>
          </a:lstStyle>
          <a:p>
            <a:pPr lvl="0"/>
            <a:r>
              <a:rPr lang="en-US"/>
              <a:t>Click to edit Master text styles</a:t>
            </a:r>
          </a:p>
        </p:txBody>
      </p:sp>
      <p:sp>
        <p:nvSpPr>
          <p:cNvPr id="5" name="Picture Placeholder 4">
            <a:extLst>
              <a:ext uri="{FF2B5EF4-FFF2-40B4-BE49-F238E27FC236}">
                <a16:creationId xmlns:a16="http://schemas.microsoft.com/office/drawing/2014/main" id="{89BF1FE0-3368-4FAF-8B24-24FFA1246886}"/>
              </a:ext>
            </a:extLst>
          </p:cNvPr>
          <p:cNvSpPr>
            <a:spLocks noGrp="1"/>
          </p:cNvSpPr>
          <p:nvPr>
            <p:ph type="pic" sz="quarter" idx="22"/>
          </p:nvPr>
        </p:nvSpPr>
        <p:spPr>
          <a:xfrm>
            <a:off x="1066800" y="1596954"/>
            <a:ext cx="2209797" cy="2209797"/>
          </a:xfrm>
        </p:spPr>
        <p:txBody>
          <a:bodyPr/>
          <a:lstStyle/>
          <a:p>
            <a:endParaRPr lang="en-US"/>
          </a:p>
        </p:txBody>
      </p:sp>
      <p:sp>
        <p:nvSpPr>
          <p:cNvPr id="20" name="Text Placeholder 8">
            <a:extLst>
              <a:ext uri="{FF2B5EF4-FFF2-40B4-BE49-F238E27FC236}">
                <a16:creationId xmlns:a16="http://schemas.microsoft.com/office/drawing/2014/main" id="{AEB8279A-3DF8-4A7C-8D69-A02C906A474D}"/>
              </a:ext>
            </a:extLst>
          </p:cNvPr>
          <p:cNvSpPr>
            <a:spLocks noGrp="1"/>
          </p:cNvSpPr>
          <p:nvPr>
            <p:ph type="body" sz="quarter" idx="23" hasCustomPrompt="1"/>
          </p:nvPr>
        </p:nvSpPr>
        <p:spPr>
          <a:xfrm>
            <a:off x="3514724" y="4181457"/>
            <a:ext cx="2581276"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21" name="Text Placeholder 5">
            <a:extLst>
              <a:ext uri="{FF2B5EF4-FFF2-40B4-BE49-F238E27FC236}">
                <a16:creationId xmlns:a16="http://schemas.microsoft.com/office/drawing/2014/main" id="{E1B394B2-159A-461A-8D78-214CC9D97EEC}"/>
              </a:ext>
            </a:extLst>
          </p:cNvPr>
          <p:cNvSpPr>
            <a:spLocks noGrp="1"/>
          </p:cNvSpPr>
          <p:nvPr>
            <p:ph type="body" sz="quarter" idx="24"/>
          </p:nvPr>
        </p:nvSpPr>
        <p:spPr>
          <a:xfrm>
            <a:off x="3514724" y="4978382"/>
            <a:ext cx="2581276" cy="1422418"/>
          </a:xfrm>
        </p:spPr>
        <p:txBody>
          <a:bodyPr lIns="0" tIns="0" rIns="0" bIns="0"/>
          <a:lstStyle>
            <a:lvl1pPr>
              <a:defRPr sz="1200" i="0"/>
            </a:lvl1pPr>
          </a:lstStyle>
          <a:p>
            <a:pPr lvl="0"/>
            <a:r>
              <a:rPr lang="en-US"/>
              <a:t>Click to edit Master text styles</a:t>
            </a:r>
          </a:p>
        </p:txBody>
      </p:sp>
      <p:sp>
        <p:nvSpPr>
          <p:cNvPr id="22" name="Picture Placeholder 4">
            <a:extLst>
              <a:ext uri="{FF2B5EF4-FFF2-40B4-BE49-F238E27FC236}">
                <a16:creationId xmlns:a16="http://schemas.microsoft.com/office/drawing/2014/main" id="{9A9C0B5B-6AB8-4937-996E-0C7F4588904D}"/>
              </a:ext>
            </a:extLst>
          </p:cNvPr>
          <p:cNvSpPr>
            <a:spLocks noGrp="1"/>
          </p:cNvSpPr>
          <p:nvPr>
            <p:ph type="pic" sz="quarter" idx="25"/>
          </p:nvPr>
        </p:nvSpPr>
        <p:spPr>
          <a:xfrm>
            <a:off x="1066800" y="4191003"/>
            <a:ext cx="2209797" cy="2209797"/>
          </a:xfrm>
        </p:spPr>
        <p:txBody>
          <a:bodyPr/>
          <a:lstStyle/>
          <a:p>
            <a:endParaRPr lang="en-US"/>
          </a:p>
        </p:txBody>
      </p:sp>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9153525" y="1587408"/>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9153525" y="2384333"/>
            <a:ext cx="2581275" cy="1422418"/>
          </a:xfrm>
        </p:spPr>
        <p:txBody>
          <a:bodyPr lIns="0" tIns="0" rIns="0" bIns="0"/>
          <a:lstStyle>
            <a:lvl1pPr>
              <a:defRPr sz="1200" i="0"/>
            </a:lvl1pPr>
          </a:lstStyle>
          <a:p>
            <a:pPr lvl="0"/>
            <a:r>
              <a:rPr lang="en-US"/>
              <a:t>Click to edit Master text styles</a:t>
            </a:r>
          </a:p>
        </p:txBody>
      </p:sp>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6705601" y="1596954"/>
            <a:ext cx="2209797" cy="2209797"/>
          </a:xfrm>
        </p:spPr>
        <p:txBody>
          <a:bodyPr/>
          <a:lstStyle/>
          <a:p>
            <a:endParaRPr lang="en-US"/>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9153525" y="4181457"/>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9153525" y="4978382"/>
            <a:ext cx="2581275" cy="1422418"/>
          </a:xfrm>
        </p:spPr>
        <p:txBody>
          <a:bodyPr lIns="0" tIns="0" rIns="0" bIns="0"/>
          <a:lstStyle>
            <a:lvl1pPr>
              <a:defRPr sz="1200" i="0"/>
            </a:lvl1pPr>
          </a:lstStyle>
          <a:p>
            <a:pPr lvl="0"/>
            <a:r>
              <a:rPr lang="en-US"/>
              <a:t>Click to edit Master text styles</a:t>
            </a:r>
          </a:p>
        </p:txBody>
      </p:sp>
      <p:sp>
        <p:nvSpPr>
          <p:cNvPr id="28" name="Picture Placeholder 4">
            <a:extLst>
              <a:ext uri="{FF2B5EF4-FFF2-40B4-BE49-F238E27FC236}">
                <a16:creationId xmlns:a16="http://schemas.microsoft.com/office/drawing/2014/main" id="{5A755C51-FFE2-4C8E-80B4-43AD6AD27F76}"/>
              </a:ext>
            </a:extLst>
          </p:cNvPr>
          <p:cNvSpPr>
            <a:spLocks noGrp="1"/>
          </p:cNvSpPr>
          <p:nvPr>
            <p:ph type="pic" sz="quarter" idx="31"/>
          </p:nvPr>
        </p:nvSpPr>
        <p:spPr>
          <a:xfrm>
            <a:off x="6705601" y="4191003"/>
            <a:ext cx="2209797" cy="2209797"/>
          </a:xfrm>
        </p:spPr>
        <p:txBody>
          <a:bodyPr/>
          <a:lstStyle/>
          <a:p>
            <a:endParaRPr lang="en-US"/>
          </a:p>
        </p:txBody>
      </p:sp>
      <p:sp>
        <p:nvSpPr>
          <p:cNvPr id="29" name="Text Placeholder 8">
            <a:extLst>
              <a:ext uri="{FF2B5EF4-FFF2-40B4-BE49-F238E27FC236}">
                <a16:creationId xmlns:a16="http://schemas.microsoft.com/office/drawing/2014/main" id="{F9BED114-D654-41EA-9F9D-8F2D466D08B5}"/>
              </a:ext>
            </a:extLst>
          </p:cNvPr>
          <p:cNvSpPr>
            <a:spLocks noGrp="1"/>
          </p:cNvSpPr>
          <p:nvPr>
            <p:ph type="body" sz="quarter" idx="32"/>
          </p:nvPr>
        </p:nvSpPr>
        <p:spPr>
          <a:xfrm>
            <a:off x="1066800" y="762000"/>
            <a:ext cx="1066800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E4DDD1D-A03B-4820-A5F2-6E9BD4780583}"/>
              </a:ext>
            </a:extLst>
          </p:cNvPr>
          <p:cNvSpPr>
            <a:spLocks noGrp="1"/>
          </p:cNvSpPr>
          <p:nvPr>
            <p:ph type="ftr" sz="quarter" idx="33"/>
          </p:nvPr>
        </p:nvSpPr>
        <p:spPr/>
        <p:txBody>
          <a:bodyPr/>
          <a:lstStyle/>
          <a:p>
            <a:endParaRPr lang="en-US"/>
          </a:p>
        </p:txBody>
      </p:sp>
      <p:sp>
        <p:nvSpPr>
          <p:cNvPr id="6" name="Slide Number Placeholder 5">
            <a:extLst>
              <a:ext uri="{FF2B5EF4-FFF2-40B4-BE49-F238E27FC236}">
                <a16:creationId xmlns:a16="http://schemas.microsoft.com/office/drawing/2014/main" id="{178A0736-A6B5-42D0-8D65-C1BB31FF2553}"/>
              </a:ext>
            </a:extLst>
          </p:cNvPr>
          <p:cNvSpPr>
            <a:spLocks noGrp="1"/>
          </p:cNvSpPr>
          <p:nvPr>
            <p:ph type="sldNum" sz="quarter" idx="3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287964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At A Glance -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1" y="762000"/>
            <a:ext cx="12192000" cy="6096000"/>
          </a:xfrm>
        </p:spPr>
        <p:txBody>
          <a:bodyPr/>
          <a:lstStyle/>
          <a:p>
            <a:endParaRPr lang="en-US"/>
          </a:p>
        </p:txBody>
      </p:sp>
      <p:sp>
        <p:nvSpPr>
          <p:cNvPr id="19" name="Text Placeholder 8">
            <a:extLst>
              <a:ext uri="{FF2B5EF4-FFF2-40B4-BE49-F238E27FC236}">
                <a16:creationId xmlns:a16="http://schemas.microsoft.com/office/drawing/2014/main" id="{0DD7165C-64AE-49F1-BBB7-91279DC8F669}"/>
              </a:ext>
            </a:extLst>
          </p:cNvPr>
          <p:cNvSpPr>
            <a:spLocks noGrp="1"/>
          </p:cNvSpPr>
          <p:nvPr>
            <p:ph type="body" sz="quarter" idx="26" hasCustomPrompt="1"/>
          </p:nvPr>
        </p:nvSpPr>
        <p:spPr>
          <a:xfrm>
            <a:off x="866775" y="762000"/>
            <a:ext cx="2581275" cy="6096000"/>
          </a:xfrm>
          <a:solidFill>
            <a:srgbClr val="222222"/>
          </a:solidFill>
        </p:spPr>
        <p:txBody>
          <a:bodyPr lIns="182880" tIns="91440" rIns="91440" bIns="91440" anchor="ctr"/>
          <a:lstStyle>
            <a:lvl1pPr>
              <a:lnSpc>
                <a:spcPct val="150000"/>
              </a:lnSpc>
              <a:spcBef>
                <a:spcPts val="0"/>
              </a:spcBef>
              <a:defRPr sz="3200" b="0">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a:p>
            <a:pPr lvl="0"/>
            <a:r>
              <a:rPr lang="en-US"/>
              <a:t>02</a:t>
            </a:r>
          </a:p>
          <a:p>
            <a:pPr lvl="0"/>
            <a:r>
              <a:rPr lang="en-US"/>
              <a:t>03</a:t>
            </a:r>
          </a:p>
          <a:p>
            <a:pPr lvl="0"/>
            <a:r>
              <a:rPr lang="en-US"/>
              <a:t>04</a:t>
            </a:r>
          </a:p>
        </p:txBody>
      </p:sp>
      <p:sp>
        <p:nvSpPr>
          <p:cNvPr id="3" name="Footer Placeholder 2">
            <a:extLst>
              <a:ext uri="{FF2B5EF4-FFF2-40B4-BE49-F238E27FC236}">
                <a16:creationId xmlns:a16="http://schemas.microsoft.com/office/drawing/2014/main" id="{E10C63EB-14F8-4C7F-B366-7652B02B4CA9}"/>
              </a:ext>
            </a:extLst>
          </p:cNvPr>
          <p:cNvSpPr>
            <a:spLocks noGrp="1"/>
          </p:cNvSpPr>
          <p:nvPr>
            <p:ph type="ftr" sz="quarter" idx="27"/>
          </p:nvPr>
        </p:nvSpPr>
        <p:spPr/>
        <p:txBody>
          <a:bodyPr/>
          <a:lstStyle/>
          <a:p>
            <a:endParaRPr lang="en-US"/>
          </a:p>
        </p:txBody>
      </p:sp>
      <p:sp>
        <p:nvSpPr>
          <p:cNvPr id="5" name="Slide Number Placeholder 4">
            <a:extLst>
              <a:ext uri="{FF2B5EF4-FFF2-40B4-BE49-F238E27FC236}">
                <a16:creationId xmlns:a16="http://schemas.microsoft.com/office/drawing/2014/main" id="{6C2B1008-F862-49B2-A023-0624330D7720}"/>
              </a:ext>
            </a:extLst>
          </p:cNvPr>
          <p:cNvSpPr>
            <a:spLocks noGrp="1"/>
          </p:cNvSpPr>
          <p:nvPr>
            <p:ph type="sldNum" sz="quarter" idx="28"/>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384008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At A Glance - 4">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152400" y="762000"/>
            <a:ext cx="8543925" cy="5943600"/>
          </a:xfrm>
        </p:spPr>
        <p:txBody>
          <a:bodyPr/>
          <a:lstStyle/>
          <a:p>
            <a:endParaRPr lang="en-US"/>
          </a:p>
        </p:txBody>
      </p:sp>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9153525" y="2819391"/>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02</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9153525" y="3616316"/>
            <a:ext cx="2581275" cy="1031893"/>
          </a:xfrm>
        </p:spPr>
        <p:txBody>
          <a:bodyPr lIns="0" tIns="0" rIns="0" bIns="0"/>
          <a:lstStyle>
            <a:lvl1pPr>
              <a:defRPr sz="1200" i="0"/>
            </a:lvl1pPr>
          </a:lstStyle>
          <a:p>
            <a:pPr lvl="0"/>
            <a:r>
              <a:rPr lang="en-US"/>
              <a:t>Click to edit Master text styles</a:t>
            </a:r>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9153525" y="4876782"/>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03</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9153525" y="5673707"/>
            <a:ext cx="2581275" cy="1031893"/>
          </a:xfrm>
        </p:spPr>
        <p:txBody>
          <a:bodyPr lIns="0" tIns="0" rIns="0" bIns="0"/>
          <a:lstStyle>
            <a:lvl1pPr>
              <a:defRPr sz="1200" i="0"/>
            </a:lvl1pPr>
          </a:lstStyle>
          <a:p>
            <a:pPr lvl="0"/>
            <a:r>
              <a:rPr lang="en-US"/>
              <a:t>Click to edit Master text styles</a:t>
            </a:r>
          </a:p>
        </p:txBody>
      </p:sp>
      <p:sp>
        <p:nvSpPr>
          <p:cNvPr id="30" name="Text Placeholder 8">
            <a:extLst>
              <a:ext uri="{FF2B5EF4-FFF2-40B4-BE49-F238E27FC236}">
                <a16:creationId xmlns:a16="http://schemas.microsoft.com/office/drawing/2014/main" id="{A1E03138-F0A8-47AD-AA18-923636430F48}"/>
              </a:ext>
            </a:extLst>
          </p:cNvPr>
          <p:cNvSpPr>
            <a:spLocks noGrp="1"/>
          </p:cNvSpPr>
          <p:nvPr>
            <p:ph type="body" sz="quarter" idx="31" hasCustomPrompt="1"/>
          </p:nvPr>
        </p:nvSpPr>
        <p:spPr>
          <a:xfrm>
            <a:off x="9153525" y="762000"/>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31" name="Text Placeholder 5">
            <a:extLst>
              <a:ext uri="{FF2B5EF4-FFF2-40B4-BE49-F238E27FC236}">
                <a16:creationId xmlns:a16="http://schemas.microsoft.com/office/drawing/2014/main" id="{343E449B-D6ED-49BF-BAED-E6DF822E20D0}"/>
              </a:ext>
            </a:extLst>
          </p:cNvPr>
          <p:cNvSpPr>
            <a:spLocks noGrp="1"/>
          </p:cNvSpPr>
          <p:nvPr>
            <p:ph type="body" sz="quarter" idx="32"/>
          </p:nvPr>
        </p:nvSpPr>
        <p:spPr>
          <a:xfrm>
            <a:off x="9153525" y="1558925"/>
            <a:ext cx="2581275" cy="1031893"/>
          </a:xfrm>
        </p:spPr>
        <p:txBody>
          <a:bodyPr lIns="0" tIns="0" rIns="0" bIns="0"/>
          <a:lstStyle>
            <a:lvl1pPr>
              <a:defRPr sz="1200" i="0"/>
            </a:lvl1pPr>
          </a:lstStyle>
          <a:p>
            <a:pPr lvl="0"/>
            <a:r>
              <a:rPr lang="en-US"/>
              <a:t>Click to edit Master text styles</a:t>
            </a:r>
          </a:p>
        </p:txBody>
      </p:sp>
      <p:sp>
        <p:nvSpPr>
          <p:cNvPr id="3" name="Footer Placeholder 2">
            <a:extLst>
              <a:ext uri="{FF2B5EF4-FFF2-40B4-BE49-F238E27FC236}">
                <a16:creationId xmlns:a16="http://schemas.microsoft.com/office/drawing/2014/main" id="{C821D42C-ADE4-4F80-8638-02BB8583AAA6}"/>
              </a:ext>
            </a:extLst>
          </p:cNvPr>
          <p:cNvSpPr>
            <a:spLocks noGrp="1"/>
          </p:cNvSpPr>
          <p:nvPr>
            <p:ph type="ftr" sz="quarter" idx="33"/>
          </p:nvPr>
        </p:nvSpPr>
        <p:spPr/>
        <p:txBody>
          <a:bodyPr/>
          <a:lstStyle/>
          <a:p>
            <a:endParaRPr lang="en-US"/>
          </a:p>
        </p:txBody>
      </p:sp>
      <p:sp>
        <p:nvSpPr>
          <p:cNvPr id="5" name="Slide Number Placeholder 4">
            <a:extLst>
              <a:ext uri="{FF2B5EF4-FFF2-40B4-BE49-F238E27FC236}">
                <a16:creationId xmlns:a16="http://schemas.microsoft.com/office/drawing/2014/main" id="{405E4355-00E3-4D69-A536-99214F1D5919}"/>
              </a:ext>
            </a:extLst>
          </p:cNvPr>
          <p:cNvSpPr>
            <a:spLocks noGrp="1"/>
          </p:cNvSpPr>
          <p:nvPr>
            <p:ph type="sldNum" sz="quarter" idx="3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1772182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ext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1066800" y="1066800"/>
            <a:ext cx="1005840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1066800" y="2085976"/>
            <a:ext cx="10058400" cy="3981450"/>
          </a:xfrm>
        </p:spPr>
        <p:txBody>
          <a:bodyPr lIns="0" tIns="0" rIns="0" bIns="0" numCol="2"/>
          <a:lstStyle>
            <a:lvl1pPr marL="285750" indent="-285750">
              <a:buFont typeface="Arial" panose="020B0604020202020204" pitchFamily="34" charset="0"/>
              <a:buChar char="•"/>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197E9C9-0696-4232-90E4-E258852AA685}"/>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7D269DE3-885B-4988-A4AE-0810047E6D2B}"/>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1986042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ext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1066800" y="1066799"/>
            <a:ext cx="4876797" cy="1114425"/>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1066800" y="2390775"/>
            <a:ext cx="4876797" cy="4010025"/>
          </a:xfrm>
        </p:spPr>
        <p:txBody>
          <a:bodyPr lIns="0" tIns="0" rIns="0" bIns="0" numCol="1"/>
          <a:lstStyle>
            <a:lvl1pPr marL="0" indent="0">
              <a:buFont typeface="Arial" panose="020B0604020202020204" pitchFamily="34" charse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7286625" y="762000"/>
            <a:ext cx="4752975" cy="5019675"/>
          </a:xfrm>
        </p:spPr>
        <p:txBody>
          <a:bodyPr/>
          <a:lstStyle/>
          <a:p>
            <a:endParaRPr lang="en-US"/>
          </a:p>
        </p:txBody>
      </p:sp>
      <p:sp>
        <p:nvSpPr>
          <p:cNvPr id="15" name="Footer Placeholder 14">
            <a:extLst>
              <a:ext uri="{FF2B5EF4-FFF2-40B4-BE49-F238E27FC236}">
                <a16:creationId xmlns:a16="http://schemas.microsoft.com/office/drawing/2014/main" id="{F0C7E70C-34E8-4CCB-90B0-4C4865103094}"/>
              </a:ext>
            </a:extLst>
          </p:cNvPr>
          <p:cNvSpPr>
            <a:spLocks noGrp="1"/>
          </p:cNvSpPr>
          <p:nvPr>
            <p:ph type="ftr" sz="quarter" idx="16"/>
          </p:nvPr>
        </p:nvSpPr>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742197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ext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6248400" y="1066799"/>
            <a:ext cx="4876797" cy="1114425"/>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6248400" y="2390776"/>
            <a:ext cx="4876797" cy="3714750"/>
          </a:xfrm>
        </p:spPr>
        <p:txBody>
          <a:bodyPr lIns="0" tIns="0" rIns="0" bIns="0" numCol="1"/>
          <a:lstStyle>
            <a:lvl1pPr marL="0" indent="0">
              <a:buFont typeface="Arial" panose="020B0604020202020204" pitchFamily="34" charse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152400" y="762000"/>
            <a:ext cx="4752975" cy="5943600"/>
          </a:xfrm>
        </p:spPr>
        <p:txBody>
          <a:bodyPr/>
          <a:lstStyle/>
          <a:p>
            <a:endParaRPr lang="en-US"/>
          </a:p>
        </p:txBody>
      </p:sp>
      <p:sp>
        <p:nvSpPr>
          <p:cNvPr id="15" name="Footer Placeholder 14">
            <a:extLst>
              <a:ext uri="{FF2B5EF4-FFF2-40B4-BE49-F238E27FC236}">
                <a16:creationId xmlns:a16="http://schemas.microsoft.com/office/drawing/2014/main" id="{F0C7E70C-34E8-4CCB-90B0-4C4865103094}"/>
              </a:ext>
            </a:extLst>
          </p:cNvPr>
          <p:cNvSpPr>
            <a:spLocks noGrp="1"/>
          </p:cNvSpPr>
          <p:nvPr>
            <p:ph type="ftr" sz="quarter" idx="16"/>
          </p:nvPr>
        </p:nvSpPr>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341107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ext -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1066800" y="1066800"/>
            <a:ext cx="10058400" cy="5029200"/>
          </a:xfrm>
        </p:spPr>
        <p:txBody>
          <a:bodyPr lIns="0" tIns="0" rIns="0" bIns="0" anchor="ctr"/>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3" name="Footer Placeholder 2">
            <a:extLst>
              <a:ext uri="{FF2B5EF4-FFF2-40B4-BE49-F238E27FC236}">
                <a16:creationId xmlns:a16="http://schemas.microsoft.com/office/drawing/2014/main" id="{2E7BED21-509C-49DB-8094-AA9A68DBA08C}"/>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B8A187BA-575A-42C6-9A3E-12CDFAD5D6AF}"/>
              </a:ext>
            </a:extLst>
          </p:cNvPr>
          <p:cNvSpPr>
            <a:spLocks noGrp="1"/>
          </p:cNvSpPr>
          <p:nvPr>
            <p:ph type="sldNum" sz="quarter" idx="13"/>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68165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fety Moment">
    <p:spTree>
      <p:nvGrpSpPr>
        <p:cNvPr id="1" name=""/>
        <p:cNvGrpSpPr/>
        <p:nvPr/>
      </p:nvGrpSpPr>
      <p:grpSpPr>
        <a:xfrm>
          <a:off x="0" y="0"/>
          <a:ext cx="0" cy="0"/>
          <a:chOff x="0" y="0"/>
          <a:chExt cx="0" cy="0"/>
        </a:xfrm>
      </p:grpSpPr>
      <p:sp>
        <p:nvSpPr>
          <p:cNvPr id="3" name="Rectangle 2"/>
          <p:cNvSpPr/>
          <p:nvPr userDrawn="1"/>
        </p:nvSpPr>
        <p:spPr>
          <a:xfrm>
            <a:off x="0" y="1112934"/>
            <a:ext cx="3462528" cy="346557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userDrawn="1"/>
        </p:nvSpPr>
        <p:spPr>
          <a:xfrm>
            <a:off x="455676" y="2827394"/>
            <a:ext cx="2362200" cy="1203211"/>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en-US" sz="4500" dirty="0">
                <a:solidFill>
                  <a:srgbClr val="ED7000"/>
                </a:solidFill>
              </a:rPr>
              <a:t>Safety</a:t>
            </a:r>
            <a:r>
              <a:rPr lang="en-US" sz="4500" dirty="0">
                <a:solidFill>
                  <a:schemeClr val="bg1"/>
                </a:solidFill>
              </a:rPr>
              <a:t> </a:t>
            </a:r>
            <a:br>
              <a:rPr lang="en-US" sz="4500" dirty="0">
                <a:solidFill>
                  <a:schemeClr val="bg1"/>
                </a:solidFill>
              </a:rPr>
            </a:br>
            <a:r>
              <a:rPr lang="en-US" sz="4500" dirty="0">
                <a:solidFill>
                  <a:schemeClr val="bg1"/>
                </a:solidFill>
              </a:rPr>
              <a:t>Moment</a:t>
            </a:r>
          </a:p>
        </p:txBody>
      </p:sp>
      <p:sp>
        <p:nvSpPr>
          <p:cNvPr id="6" name="Picture Placeholder 5"/>
          <p:cNvSpPr>
            <a:spLocks noGrp="1"/>
          </p:cNvSpPr>
          <p:nvPr>
            <p:ph type="pic" sz="quarter" idx="10"/>
          </p:nvPr>
        </p:nvSpPr>
        <p:spPr>
          <a:xfrm>
            <a:off x="3462528" y="0"/>
            <a:ext cx="8729472" cy="6858000"/>
          </a:xfrm>
        </p:spPr>
        <p:txBody>
          <a:bodyPr>
            <a:normAutofit/>
          </a:bodyPr>
          <a:lstStyle>
            <a:lvl1pPr marL="0" indent="0">
              <a:buNone/>
              <a:defRPr sz="1500"/>
            </a:lvl1pPr>
          </a:lstStyle>
          <a:p>
            <a:r>
              <a:rPr lang="en-US"/>
              <a:t>Click icon to add picture</a:t>
            </a:r>
            <a:endParaRPr lang="en-US" dirty="0"/>
          </a:p>
        </p:txBody>
      </p:sp>
    </p:spTree>
    <p:extLst>
      <p:ext uri="{BB962C8B-B14F-4D97-AF65-F5344CB8AC3E}">
        <p14:creationId xmlns:p14="http://schemas.microsoft.com/office/powerpoint/2010/main" val="1648758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Map - 1">
    <p:bg>
      <p:bgPr>
        <a:solidFill>
          <a:srgbClr val="22222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p:nvPr>
        </p:nvSpPr>
        <p:spPr>
          <a:xfrm>
            <a:off x="1066802" y="1066799"/>
            <a:ext cx="2400298" cy="1114425"/>
          </a:xfrm>
        </p:spPr>
        <p:txBody>
          <a:bodyPr lIns="0" tIns="0" rIns="0" bIns="0"/>
          <a:lstStyle>
            <a:lvl1pPr>
              <a:spcBef>
                <a:spcPts val="0"/>
              </a:spcBef>
              <a:defRPr sz="36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1066802" y="2390775"/>
            <a:ext cx="2400298" cy="4010025"/>
          </a:xfrm>
        </p:spPr>
        <p:txBody>
          <a:bodyPr lIns="0" tIns="0" rIns="0" bIns="0" numCol="1"/>
          <a:lstStyle>
            <a:lvl1pPr marL="0" indent="0">
              <a:buFont typeface="Arial" panose="020B0604020202020204" pitchFamily="34" charset="0"/>
              <a:buNone/>
              <a:defRPr>
                <a:solidFill>
                  <a:schemeClr val="bg1"/>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81F18A9D-5717-42C2-9112-ACBCD2BFCCFF}"/>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E980B2C8-1DCF-4CA3-A54A-45AF444A7B27}"/>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1911625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Org Chart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3" name="Footer Placeholder 2">
            <a:extLst>
              <a:ext uri="{FF2B5EF4-FFF2-40B4-BE49-F238E27FC236}">
                <a16:creationId xmlns:a16="http://schemas.microsoft.com/office/drawing/2014/main" id="{D7FBCC8A-4032-4BAD-AFAD-2EDE69174D53}"/>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B12E4F1-40FA-46C4-8CF8-E3993AE589D5}"/>
              </a:ext>
            </a:extLst>
          </p:cNvPr>
          <p:cNvSpPr>
            <a:spLocks noGrp="1"/>
          </p:cNvSpPr>
          <p:nvPr>
            <p:ph type="sldNum" sz="quarter" idx="11"/>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425754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hart - 1">
    <p:bg>
      <p:bgPr>
        <a:solidFill>
          <a:srgbClr val="22222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39" name="Text Placeholder 8">
            <a:extLst>
              <a:ext uri="{FF2B5EF4-FFF2-40B4-BE49-F238E27FC236}">
                <a16:creationId xmlns:a16="http://schemas.microsoft.com/office/drawing/2014/main" id="{94954C96-CD26-45E1-AB51-FA362BC4E72A}"/>
              </a:ext>
            </a:extLst>
          </p:cNvPr>
          <p:cNvSpPr>
            <a:spLocks noGrp="1"/>
          </p:cNvSpPr>
          <p:nvPr>
            <p:ph type="body" sz="quarter" idx="11"/>
          </p:nvPr>
        </p:nvSpPr>
        <p:spPr>
          <a:xfrm>
            <a:off x="1066800" y="1066800"/>
            <a:ext cx="10058400" cy="609600"/>
          </a:xfrm>
        </p:spPr>
        <p:txBody>
          <a:bodyPr lIns="0" tIns="0" rIns="0" bIns="0"/>
          <a:lstStyle>
            <a:lvl1pPr>
              <a:spcBef>
                <a:spcPts val="0"/>
              </a:spcBef>
              <a:defRPr sz="36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Chart Placeholder 4">
            <a:extLst>
              <a:ext uri="{FF2B5EF4-FFF2-40B4-BE49-F238E27FC236}">
                <a16:creationId xmlns:a16="http://schemas.microsoft.com/office/drawing/2014/main" id="{A93DC6EC-5433-428C-90B8-DCD481920761}"/>
              </a:ext>
            </a:extLst>
          </p:cNvPr>
          <p:cNvSpPr>
            <a:spLocks noGrp="1"/>
          </p:cNvSpPr>
          <p:nvPr>
            <p:ph type="chart" sz="quarter" idx="14"/>
          </p:nvPr>
        </p:nvSpPr>
        <p:spPr>
          <a:xfrm>
            <a:off x="1066800" y="1914526"/>
            <a:ext cx="10058400" cy="4191000"/>
          </a:xfrm>
        </p:spPr>
        <p:txBody>
          <a:bodyPr lIns="0" tIns="0" rIns="0" bIns="0"/>
          <a:lstStyle>
            <a:lvl1pPr>
              <a:defRPr sz="1000">
                <a:solidFill>
                  <a:schemeClr val="bg1"/>
                </a:solidFill>
              </a:defRPr>
            </a:lvl1pPr>
          </a:lstStyle>
          <a:p>
            <a:endParaRPr lang="en-US"/>
          </a:p>
        </p:txBody>
      </p:sp>
      <p:sp>
        <p:nvSpPr>
          <p:cNvPr id="3" name="Footer Placeholder 2">
            <a:extLst>
              <a:ext uri="{FF2B5EF4-FFF2-40B4-BE49-F238E27FC236}">
                <a16:creationId xmlns:a16="http://schemas.microsoft.com/office/drawing/2014/main" id="{EE49743D-72FE-4ED9-9362-2FB38317F796}"/>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740A450B-3008-4885-AE29-9B6CFD44781F}"/>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836694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Schedule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1066801" y="1066799"/>
            <a:ext cx="3476621" cy="1114425"/>
          </a:xfrm>
        </p:spPr>
        <p:txBody>
          <a:bodyPr lIns="0" tIns="0" rIns="0" bIns="0"/>
          <a:lstStyle>
            <a:lvl1pPr>
              <a:spcBef>
                <a:spcPts val="0"/>
              </a:spcBef>
              <a:defRPr sz="30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Schedule</a:t>
            </a:r>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1066801" y="2390775"/>
            <a:ext cx="3476621" cy="4010025"/>
          </a:xfrm>
        </p:spPr>
        <p:txBody>
          <a:bodyPr lIns="0" tIns="0" rIns="0" bIns="0" numCol="1"/>
          <a:lstStyle>
            <a:lvl1pPr marL="0" indent="0">
              <a:buFont typeface="Arial" panose="020B0604020202020204" pitchFamily="34" charset="0"/>
              <a:buNone/>
              <a:defRPr>
                <a:solidFill>
                  <a:schemeClr val="bg1"/>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3D65FA32-F0CA-497C-8E6E-ACABDE5778B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E9882203-55C3-463F-8DDB-4AF4C6668DD9}"/>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238034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Schedul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3" name="Footer Placeholder 2">
            <a:extLst>
              <a:ext uri="{FF2B5EF4-FFF2-40B4-BE49-F238E27FC236}">
                <a16:creationId xmlns:a16="http://schemas.microsoft.com/office/drawing/2014/main" id="{074CC1D7-1956-49A5-8F97-54897A5F8927}"/>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0192DBF7-A746-4B96-846B-DEB58020049C}"/>
              </a:ext>
            </a:extLst>
          </p:cNvPr>
          <p:cNvSpPr>
            <a:spLocks noGrp="1"/>
          </p:cNvSpPr>
          <p:nvPr>
            <p:ph type="sldNum" sz="quarter" idx="13"/>
          </p:nvPr>
        </p:nvSpPr>
        <p:spPr/>
        <p:txBody>
          <a:bodyPr/>
          <a:lstStyle/>
          <a:p>
            <a:fld id="{DD01415F-5F32-4771-AE74-55868ADB41CE}" type="slidenum">
              <a:rPr lang="en-US" smtClean="0"/>
              <a:pPr/>
              <a:t>‹#›</a:t>
            </a:fld>
            <a:endParaRPr lang="en-US"/>
          </a:p>
        </p:txBody>
      </p:sp>
      <p:sp>
        <p:nvSpPr>
          <p:cNvPr id="6" name="Title 5">
            <a:extLst>
              <a:ext uri="{FF2B5EF4-FFF2-40B4-BE49-F238E27FC236}">
                <a16:creationId xmlns:a16="http://schemas.microsoft.com/office/drawing/2014/main" id="{95BB9557-7C4A-4C81-A950-E387D089F04F}"/>
              </a:ext>
            </a:extLst>
          </p:cNvPr>
          <p:cNvSpPr>
            <a:spLocks noGrp="1"/>
          </p:cNvSpPr>
          <p:nvPr>
            <p:ph type="title" hasCustomPrompt="1"/>
          </p:nvPr>
        </p:nvSpPr>
        <p:spPr/>
        <p:txBody>
          <a:bodyPr/>
          <a:lstStyle>
            <a:lvl1pPr>
              <a:defRPr/>
            </a:lvl1pPr>
          </a:lstStyle>
          <a:p>
            <a:r>
              <a:rPr lang="en-US"/>
              <a:t>Schedule</a:t>
            </a:r>
          </a:p>
        </p:txBody>
      </p:sp>
    </p:spTree>
    <p:extLst>
      <p:ext uri="{BB962C8B-B14F-4D97-AF65-F5344CB8AC3E}">
        <p14:creationId xmlns:p14="http://schemas.microsoft.com/office/powerpoint/2010/main" val="2910171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hoto -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019D7B-3971-4656-811A-FF9CC56988EE}"/>
              </a:ext>
            </a:extLst>
          </p:cNvPr>
          <p:cNvSpPr>
            <a:spLocks noGrp="1"/>
          </p:cNvSpPr>
          <p:nvPr>
            <p:ph type="pic" sz="quarter" idx="10"/>
          </p:nvPr>
        </p:nvSpPr>
        <p:spPr>
          <a:xfrm>
            <a:off x="0" y="762000"/>
            <a:ext cx="12192000" cy="6096000"/>
          </a:xfrm>
          <a:solidFill>
            <a:srgbClr val="222222">
              <a:alpha val="35000"/>
            </a:srgbClr>
          </a:solidFill>
        </p:spPr>
        <p:txBody>
          <a:bodyPr/>
          <a:lstStyle/>
          <a:p>
            <a:endParaRPr lang="en-US"/>
          </a:p>
        </p:txBody>
      </p:sp>
      <p:sp>
        <p:nvSpPr>
          <p:cNvPr id="2" name="Footer Placeholder 1">
            <a:extLst>
              <a:ext uri="{FF2B5EF4-FFF2-40B4-BE49-F238E27FC236}">
                <a16:creationId xmlns:a16="http://schemas.microsoft.com/office/drawing/2014/main" id="{286EBB9F-C46E-4C91-B7D2-69D01F9A0588}"/>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8ACC0CC8-190B-42B9-8C91-C739CB8C4CD6}"/>
              </a:ext>
            </a:extLst>
          </p:cNvPr>
          <p:cNvSpPr>
            <a:spLocks noGrp="1"/>
          </p:cNvSpPr>
          <p:nvPr>
            <p:ph type="sldNum" sz="quarter" idx="12"/>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40309831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Factoid - 1">
    <p:bg>
      <p:bgPr>
        <a:solidFill>
          <a:srgbClr val="22222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6248401" y="1066821"/>
            <a:ext cx="4876800" cy="5333979"/>
          </a:xfrm>
        </p:spPr>
        <p:txBody>
          <a:bodyPr lIns="0" tIns="0" rIns="0" bIns="0" anchor="ctr"/>
          <a:lstStyle>
            <a:lvl1pPr>
              <a:spcBef>
                <a:spcPts val="0"/>
              </a:spcBef>
              <a:defRPr sz="2400" b="0">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8" name="Text Placeholder 8">
            <a:extLst>
              <a:ext uri="{FF2B5EF4-FFF2-40B4-BE49-F238E27FC236}">
                <a16:creationId xmlns:a16="http://schemas.microsoft.com/office/drawing/2014/main" id="{AC7BEB31-FAAD-4621-A6ED-578C41B8FC16}"/>
              </a:ext>
            </a:extLst>
          </p:cNvPr>
          <p:cNvSpPr>
            <a:spLocks noGrp="1"/>
          </p:cNvSpPr>
          <p:nvPr>
            <p:ph type="body" sz="quarter" idx="14" hasCustomPrompt="1"/>
          </p:nvPr>
        </p:nvSpPr>
        <p:spPr>
          <a:xfrm>
            <a:off x="1066800" y="1066800"/>
            <a:ext cx="4876800" cy="5333979"/>
          </a:xfrm>
        </p:spPr>
        <p:txBody>
          <a:bodyPr lIns="0" tIns="0" rIns="0" bIns="0" anchor="ctr"/>
          <a:lstStyle>
            <a:lvl1pPr algn="r">
              <a:spcBef>
                <a:spcPts val="0"/>
              </a:spcBef>
              <a:defRPr sz="8800" b="1">
                <a:solidFill>
                  <a:srgbClr val="ED7000"/>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XX%</a:t>
            </a:r>
          </a:p>
        </p:txBody>
      </p:sp>
      <p:sp>
        <p:nvSpPr>
          <p:cNvPr id="3" name="Footer Placeholder 2">
            <a:extLst>
              <a:ext uri="{FF2B5EF4-FFF2-40B4-BE49-F238E27FC236}">
                <a16:creationId xmlns:a16="http://schemas.microsoft.com/office/drawing/2014/main" id="{6ECC1420-B87B-4890-8F51-7F7EFE04AFCD}"/>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950C4A1E-B8BC-4E53-BDA5-F90CFE13898C}"/>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843882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Project -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152400" y="762000"/>
            <a:ext cx="9183044" cy="5943600"/>
          </a:xfrm>
        </p:spPr>
        <p:txBody>
          <a:bodyPr/>
          <a:lstStyle/>
          <a:p>
            <a:endParaRPr lang="en-US"/>
          </a:p>
        </p:txBody>
      </p:sp>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9505950" y="762000"/>
            <a:ext cx="2090203" cy="1628775"/>
          </a:xfrm>
        </p:spPr>
        <p:txBody>
          <a:bodyPr lIns="155448" tIns="274320" rIns="182880" bIns="182880"/>
          <a:lstStyle>
            <a:lvl1pPr>
              <a:spcBef>
                <a:spcPts val="0"/>
              </a:spcBef>
              <a:defRPr sz="20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9505950" y="2390775"/>
            <a:ext cx="2090737" cy="3362325"/>
          </a:xfrm>
        </p:spPr>
        <p:txBody>
          <a:bodyPr lIns="155448" tIns="182880" rIns="182880" bIns="182880"/>
          <a:lstStyle>
            <a:lvl1pPr>
              <a:defRPr sz="1200"/>
            </a:lvl1pPr>
            <a:lvl2pPr>
              <a:defRPr sz="1100"/>
            </a:lvl2pPr>
            <a:lvl3pPr>
              <a:defRPr sz="1100"/>
            </a:lvl3pPr>
            <a:lvl4pPr>
              <a:defRPr sz="1100"/>
            </a:lvl4pPr>
            <a:lvl5pPr>
              <a:defRPr sz="1100"/>
            </a:lvl5pPr>
          </a:lstStyle>
          <a:p>
            <a:pPr lvl="0"/>
            <a:r>
              <a:rPr lang="en-US"/>
              <a:t>Click to edit Master text styles</a:t>
            </a:r>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607736" y="5848349"/>
            <a:ext cx="277349"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1" name="Text Placeholder 4">
            <a:extLst>
              <a:ext uri="{FF2B5EF4-FFF2-40B4-BE49-F238E27FC236}">
                <a16:creationId xmlns:a16="http://schemas.microsoft.com/office/drawing/2014/main" id="{5829172F-6058-4032-8010-744C59CCDC20}"/>
              </a:ext>
            </a:extLst>
          </p:cNvPr>
          <p:cNvSpPr>
            <a:spLocks noGrp="1"/>
          </p:cNvSpPr>
          <p:nvPr>
            <p:ph type="body" sz="quarter" idx="16" hasCustomPrompt="1"/>
          </p:nvPr>
        </p:nvSpPr>
        <p:spPr>
          <a:xfrm>
            <a:off x="9963150" y="5857208"/>
            <a:ext cx="1633001"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247184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Project -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152400" y="762000"/>
            <a:ext cx="11887200" cy="5943600"/>
          </a:xfrm>
        </p:spPr>
        <p:txBody>
          <a:bodyPr/>
          <a:lstStyle/>
          <a:p>
            <a:endParaRPr lang="en-US"/>
          </a:p>
        </p:txBody>
      </p:sp>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013635" y="6219824"/>
            <a:ext cx="277349" cy="276888"/>
          </a:xfrm>
          <a:prstGeom prst="rect">
            <a:avLst/>
          </a:prstGeom>
        </p:spPr>
      </p:pic>
      <p:sp>
        <p:nvSpPr>
          <p:cNvPr id="16" name="Footer Placeholder 15">
            <a:extLst>
              <a:ext uri="{FF2B5EF4-FFF2-40B4-BE49-F238E27FC236}">
                <a16:creationId xmlns:a16="http://schemas.microsoft.com/office/drawing/2014/main" id="{EA42A57E-1AB1-497D-AF9A-D8CBC6AA5CB5}"/>
              </a:ext>
            </a:extLst>
          </p:cNvPr>
          <p:cNvSpPr>
            <a:spLocks noGrp="1"/>
          </p:cNvSpPr>
          <p:nvPr>
            <p:ph type="ftr" sz="quarter" idx="17"/>
          </p:nvPr>
        </p:nvSpPr>
        <p:spPr/>
        <p:txBody>
          <a:bodyPr/>
          <a:lstStyle/>
          <a:p>
            <a:endParaRPr lang="en-US"/>
          </a:p>
        </p:txBody>
      </p:sp>
      <p:sp>
        <p:nvSpPr>
          <p:cNvPr id="17" name="Slide Number Placeholder 16">
            <a:extLst>
              <a:ext uri="{FF2B5EF4-FFF2-40B4-BE49-F238E27FC236}">
                <a16:creationId xmlns:a16="http://schemas.microsoft.com/office/drawing/2014/main" id="{249C80C0-5A5A-4061-87AD-B05DECE2B52F}"/>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1" name="Text Placeholder 4">
            <a:extLst>
              <a:ext uri="{FF2B5EF4-FFF2-40B4-BE49-F238E27FC236}">
                <a16:creationId xmlns:a16="http://schemas.microsoft.com/office/drawing/2014/main" id="{76B639D4-AA8D-4AF4-9A1D-E146974AF607}"/>
              </a:ext>
            </a:extLst>
          </p:cNvPr>
          <p:cNvSpPr>
            <a:spLocks noGrp="1"/>
          </p:cNvSpPr>
          <p:nvPr>
            <p:ph type="body" sz="quarter" idx="16" hasCustomPrompt="1"/>
          </p:nvPr>
        </p:nvSpPr>
        <p:spPr>
          <a:xfrm>
            <a:off x="1353873" y="6228683"/>
            <a:ext cx="1803130"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1639900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Project -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609601" y="5711289"/>
            <a:ext cx="1989470" cy="689511"/>
          </a:xfrm>
        </p:spPr>
        <p:txBody>
          <a:bodyPr lIns="0" tIns="0" rIns="0" bIns="0"/>
          <a:lstStyle>
            <a:lvl1pPr>
              <a:spcBef>
                <a:spcPts val="0"/>
              </a:spcBef>
              <a:defRPr sz="20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2790818" y="5711289"/>
            <a:ext cx="6229351" cy="689511"/>
          </a:xfrm>
        </p:spPr>
        <p:txBody>
          <a:bodyPr lIns="0" tIns="0" rIns="0" bIns="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609600" y="1447800"/>
            <a:ext cx="5295894" cy="3810672"/>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593448" y="5685098"/>
            <a:ext cx="277349"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2" name="Picture Placeholder 9">
            <a:extLst>
              <a:ext uri="{FF2B5EF4-FFF2-40B4-BE49-F238E27FC236}">
                <a16:creationId xmlns:a16="http://schemas.microsoft.com/office/drawing/2014/main" id="{1AC6DDB4-DE9C-4C7C-9E33-6AB515067018}"/>
              </a:ext>
            </a:extLst>
          </p:cNvPr>
          <p:cNvSpPr>
            <a:spLocks noGrp="1"/>
          </p:cNvSpPr>
          <p:nvPr>
            <p:ph type="pic" sz="quarter" idx="19"/>
          </p:nvPr>
        </p:nvSpPr>
        <p:spPr>
          <a:xfrm>
            <a:off x="6286505" y="1447800"/>
            <a:ext cx="5295894" cy="3810672"/>
          </a:xfrm>
        </p:spPr>
        <p:txBody>
          <a:bodyPr/>
          <a:lstStyle/>
          <a:p>
            <a:endParaRPr lang="en-US"/>
          </a:p>
        </p:txBody>
      </p:sp>
      <p:sp>
        <p:nvSpPr>
          <p:cNvPr id="17" name="Text Placeholder 1">
            <a:extLst>
              <a:ext uri="{FF2B5EF4-FFF2-40B4-BE49-F238E27FC236}">
                <a16:creationId xmlns:a16="http://schemas.microsoft.com/office/drawing/2014/main" id="{4D3962FA-5882-4465-AACA-2FFA3A5C6556}"/>
              </a:ext>
            </a:extLst>
          </p:cNvPr>
          <p:cNvSpPr txBox="1">
            <a:spLocks/>
          </p:cNvSpPr>
          <p:nvPr userDrawn="1"/>
        </p:nvSpPr>
        <p:spPr>
          <a:xfrm>
            <a:off x="609600" y="1228726"/>
            <a:ext cx="2371725"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1000" b="1" spc="100">
                <a:solidFill>
                  <a:schemeClr val="bg1"/>
                </a:solidFill>
              </a:rPr>
              <a:t>BEFORE</a:t>
            </a:r>
          </a:p>
        </p:txBody>
      </p:sp>
      <p:sp>
        <p:nvSpPr>
          <p:cNvPr id="18" name="Text Placeholder 1">
            <a:extLst>
              <a:ext uri="{FF2B5EF4-FFF2-40B4-BE49-F238E27FC236}">
                <a16:creationId xmlns:a16="http://schemas.microsoft.com/office/drawing/2014/main" id="{08996BA1-B385-4C35-8D68-87EA524BC3A8}"/>
              </a:ext>
            </a:extLst>
          </p:cNvPr>
          <p:cNvSpPr txBox="1">
            <a:spLocks/>
          </p:cNvSpPr>
          <p:nvPr userDrawn="1"/>
        </p:nvSpPr>
        <p:spPr>
          <a:xfrm>
            <a:off x="6286499" y="1228726"/>
            <a:ext cx="2371725"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1000" b="1" spc="100">
                <a:solidFill>
                  <a:schemeClr val="bg1"/>
                </a:solidFill>
              </a:rPr>
              <a:t>AFTER</a:t>
            </a:r>
          </a:p>
        </p:txBody>
      </p:sp>
      <p:sp>
        <p:nvSpPr>
          <p:cNvPr id="20" name="Text Placeholder 4">
            <a:extLst>
              <a:ext uri="{FF2B5EF4-FFF2-40B4-BE49-F238E27FC236}">
                <a16:creationId xmlns:a16="http://schemas.microsoft.com/office/drawing/2014/main" id="{5DC03178-D258-4911-A36F-D99DBA5D1795}"/>
              </a:ext>
            </a:extLst>
          </p:cNvPr>
          <p:cNvSpPr>
            <a:spLocks noGrp="1"/>
          </p:cNvSpPr>
          <p:nvPr>
            <p:ph type="body" sz="quarter" idx="20" hasCustomPrompt="1"/>
          </p:nvPr>
        </p:nvSpPr>
        <p:spPr>
          <a:xfrm>
            <a:off x="9892064" y="5693566"/>
            <a:ext cx="1690335"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218033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7848600" y="1524000"/>
            <a:ext cx="3238500" cy="800100"/>
          </a:xfrm>
        </p:spPr>
        <p:txBody>
          <a:bodyPr lIns="0" tIns="0" rIns="0" bIns="0" anchor="b">
            <a:noAutofit/>
          </a:bodyPr>
          <a:lstStyle>
            <a:lvl1pPr marL="0" indent="0">
              <a:buNone/>
              <a:defRPr sz="4000">
                <a:solidFill>
                  <a:srgbClr val="ED7000"/>
                </a:solidFill>
                <a:latin typeface="+mj-lt"/>
              </a:defRPr>
            </a:lvl1pPr>
          </a:lstStyle>
          <a:p>
            <a:pPr lvl="0"/>
            <a:r>
              <a:rPr lang="en-US" dirty="0"/>
              <a:t>Agenda</a:t>
            </a:r>
          </a:p>
        </p:txBody>
      </p:sp>
      <p:sp>
        <p:nvSpPr>
          <p:cNvPr id="11" name="Text Placeholder 10"/>
          <p:cNvSpPr>
            <a:spLocks noGrp="1"/>
          </p:cNvSpPr>
          <p:nvPr>
            <p:ph type="body" sz="quarter" idx="12" hasCustomPrompt="1"/>
          </p:nvPr>
        </p:nvSpPr>
        <p:spPr>
          <a:xfrm>
            <a:off x="7848600" y="2590800"/>
            <a:ext cx="3238500" cy="2819400"/>
          </a:xfrm>
        </p:spPr>
        <p:txBody>
          <a:bodyPr lIns="0" tIns="0" rIns="0" bIns="0">
            <a:noAutofit/>
          </a:bodyPr>
          <a:lstStyle>
            <a:lvl1pPr marL="400050" indent="-400050">
              <a:buFont typeface="+mj-lt"/>
              <a:buAutoNum type="arabicPeriod"/>
              <a:defRPr sz="2000"/>
            </a:lvl1pPr>
          </a:lstStyle>
          <a:p>
            <a:pPr lvl="0"/>
            <a:r>
              <a:rPr lang="en-US" dirty="0"/>
              <a:t>Section title one basic charts and graphs</a:t>
            </a:r>
          </a:p>
          <a:p>
            <a:pPr lvl="0"/>
            <a:r>
              <a:rPr lang="en-US" dirty="0"/>
              <a:t>Section title two bullet points and images</a:t>
            </a:r>
          </a:p>
          <a:p>
            <a:pPr lvl="0"/>
            <a:r>
              <a:rPr lang="en-US" dirty="0"/>
              <a:t>Section title three</a:t>
            </a:r>
          </a:p>
          <a:p>
            <a:pPr lvl="0"/>
            <a:r>
              <a:rPr lang="en-US" dirty="0"/>
              <a:t>Section title four</a:t>
            </a:r>
          </a:p>
          <a:p>
            <a:pPr lvl="0"/>
            <a:r>
              <a:rPr lang="en-US" dirty="0"/>
              <a:t>Section title five</a:t>
            </a:r>
          </a:p>
        </p:txBody>
      </p:sp>
    </p:spTree>
    <p:extLst>
      <p:ext uri="{BB962C8B-B14F-4D97-AF65-F5344CB8AC3E}">
        <p14:creationId xmlns:p14="http://schemas.microsoft.com/office/powerpoint/2010/main" val="1910297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Project -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1066800" y="1066800"/>
            <a:ext cx="2090203" cy="1019175"/>
          </a:xfrm>
        </p:spPr>
        <p:txBody>
          <a:bodyPr lIns="0" tIns="0" rIns="0" bIns="0"/>
          <a:lstStyle>
            <a:lvl1pPr>
              <a:spcBef>
                <a:spcPts val="0"/>
              </a:spcBef>
              <a:defRPr sz="20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1066800" y="2243470"/>
            <a:ext cx="2090737" cy="3859618"/>
          </a:xfrm>
        </p:spPr>
        <p:txBody>
          <a:bodyPr lIns="0" tIns="0" rIns="0" bIns="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3895446" y="1066800"/>
            <a:ext cx="3977641" cy="2604769"/>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8458" y="6219824"/>
            <a:ext cx="277349"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8061958" y="1066800"/>
            <a:ext cx="3977641" cy="2604769"/>
          </a:xfrm>
        </p:spPr>
        <p:txBody>
          <a:bodyPr/>
          <a:lstStyle/>
          <a:p>
            <a:endParaRPr lang="en-US"/>
          </a:p>
        </p:txBody>
      </p:sp>
      <p:sp>
        <p:nvSpPr>
          <p:cNvPr id="17" name="Picture Placeholder 9">
            <a:extLst>
              <a:ext uri="{FF2B5EF4-FFF2-40B4-BE49-F238E27FC236}">
                <a16:creationId xmlns:a16="http://schemas.microsoft.com/office/drawing/2014/main" id="{02902A42-F38D-419E-87C5-83794C28EDF5}"/>
              </a:ext>
            </a:extLst>
          </p:cNvPr>
          <p:cNvSpPr>
            <a:spLocks noGrp="1"/>
          </p:cNvSpPr>
          <p:nvPr>
            <p:ph type="pic" sz="quarter" idx="20"/>
          </p:nvPr>
        </p:nvSpPr>
        <p:spPr>
          <a:xfrm>
            <a:off x="3895446" y="3796031"/>
            <a:ext cx="3977641" cy="2604769"/>
          </a:xfrm>
        </p:spPr>
        <p:txBody>
          <a:bodyPr/>
          <a:lstStyle/>
          <a:p>
            <a:endParaRPr lang="en-US"/>
          </a:p>
        </p:txBody>
      </p:sp>
      <p:sp>
        <p:nvSpPr>
          <p:cNvPr id="18" name="Picture Placeholder 9">
            <a:extLst>
              <a:ext uri="{FF2B5EF4-FFF2-40B4-BE49-F238E27FC236}">
                <a16:creationId xmlns:a16="http://schemas.microsoft.com/office/drawing/2014/main" id="{E5CD6D6A-4B1A-4AB3-B63B-D49CFCC570A5}"/>
              </a:ext>
            </a:extLst>
          </p:cNvPr>
          <p:cNvSpPr>
            <a:spLocks noGrp="1"/>
          </p:cNvSpPr>
          <p:nvPr>
            <p:ph type="pic" sz="quarter" idx="21"/>
          </p:nvPr>
        </p:nvSpPr>
        <p:spPr>
          <a:xfrm>
            <a:off x="8061958" y="3796031"/>
            <a:ext cx="3977641" cy="2604769"/>
          </a:xfrm>
        </p:spPr>
        <p:txBody>
          <a:bodyPr/>
          <a:lstStyle/>
          <a:p>
            <a:endParaRPr lang="en-US"/>
          </a:p>
        </p:txBody>
      </p:sp>
      <p:sp>
        <p:nvSpPr>
          <p:cNvPr id="20" name="Text Placeholder 4">
            <a:extLst>
              <a:ext uri="{FF2B5EF4-FFF2-40B4-BE49-F238E27FC236}">
                <a16:creationId xmlns:a16="http://schemas.microsoft.com/office/drawing/2014/main" id="{CD2DE87A-B56F-4F91-9221-5FD312AFEFFC}"/>
              </a:ext>
            </a:extLst>
          </p:cNvPr>
          <p:cNvSpPr>
            <a:spLocks noGrp="1"/>
          </p:cNvSpPr>
          <p:nvPr>
            <p:ph type="body" sz="quarter" idx="16" hasCustomPrompt="1"/>
          </p:nvPr>
        </p:nvSpPr>
        <p:spPr>
          <a:xfrm>
            <a:off x="1353873" y="6228683"/>
            <a:ext cx="1803130"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140733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Project - 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1066800" y="1066800"/>
            <a:ext cx="3238555" cy="1019175"/>
          </a:xfrm>
        </p:spPr>
        <p:txBody>
          <a:bodyPr lIns="0" tIns="0" rIns="0" bIns="0"/>
          <a:lstStyle>
            <a:lvl1pPr>
              <a:spcBef>
                <a:spcPts val="0"/>
              </a:spcBef>
              <a:defRPr sz="2000" b="1">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1066800" y="2243470"/>
            <a:ext cx="3239382" cy="3859618"/>
          </a:xfrm>
        </p:spPr>
        <p:txBody>
          <a:bodyPr lIns="0" tIns="0" rIns="0" bIns="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5238826" y="762000"/>
            <a:ext cx="4314287" cy="59436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8458" y="6219824"/>
            <a:ext cx="277349"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9549383" y="762000"/>
            <a:ext cx="2490218" cy="2971800"/>
          </a:xfrm>
        </p:spPr>
        <p:txBody>
          <a:bodyPr/>
          <a:lstStyle/>
          <a:p>
            <a:endParaRPr lang="en-US"/>
          </a:p>
        </p:txBody>
      </p:sp>
      <p:sp>
        <p:nvSpPr>
          <p:cNvPr id="21" name="Picture Placeholder 9">
            <a:extLst>
              <a:ext uri="{FF2B5EF4-FFF2-40B4-BE49-F238E27FC236}">
                <a16:creationId xmlns:a16="http://schemas.microsoft.com/office/drawing/2014/main" id="{F9C12928-D586-42F7-A4C0-6AC4C67D5100}"/>
              </a:ext>
            </a:extLst>
          </p:cNvPr>
          <p:cNvSpPr>
            <a:spLocks noGrp="1"/>
          </p:cNvSpPr>
          <p:nvPr>
            <p:ph type="pic" sz="quarter" idx="20"/>
          </p:nvPr>
        </p:nvSpPr>
        <p:spPr>
          <a:xfrm>
            <a:off x="9549384" y="3733800"/>
            <a:ext cx="2490218" cy="2971800"/>
          </a:xfrm>
        </p:spPr>
        <p:txBody>
          <a:bodyPr/>
          <a:lstStyle/>
          <a:p>
            <a:endParaRPr lang="en-US"/>
          </a:p>
        </p:txBody>
      </p:sp>
      <p:sp>
        <p:nvSpPr>
          <p:cNvPr id="22" name="Text Placeholder 4">
            <a:extLst>
              <a:ext uri="{FF2B5EF4-FFF2-40B4-BE49-F238E27FC236}">
                <a16:creationId xmlns:a16="http://schemas.microsoft.com/office/drawing/2014/main" id="{F86E9831-B61A-4554-90C6-74E5FEE4C6D7}"/>
              </a:ext>
            </a:extLst>
          </p:cNvPr>
          <p:cNvSpPr>
            <a:spLocks noGrp="1"/>
          </p:cNvSpPr>
          <p:nvPr>
            <p:ph type="body" sz="quarter" idx="16" hasCustomPrompt="1"/>
          </p:nvPr>
        </p:nvSpPr>
        <p:spPr>
          <a:xfrm>
            <a:off x="1353872" y="6228683"/>
            <a:ext cx="2951477"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3501617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Profile -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6248400" y="1066800"/>
            <a:ext cx="5486400" cy="427038"/>
          </a:xfrm>
        </p:spPr>
        <p:txBody>
          <a:bodyPr/>
          <a:lstStyle>
            <a:lvl1pPr>
              <a:defRPr/>
            </a:lvl1pPr>
          </a:lstStyle>
          <a:p>
            <a:r>
              <a:rPr lang="en-US"/>
              <a:t>First Name 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1066800"/>
            <a:ext cx="5486399"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6248400" y="3058633"/>
            <a:ext cx="5486400" cy="3342167"/>
          </a:xfrm>
        </p:spPr>
        <p:txBody>
          <a:bodyPr lIns="0" tIns="0" rIns="0" bIns="0" numCol="2"/>
          <a:lstStyle/>
          <a:p>
            <a:pPr lvl="0"/>
            <a:r>
              <a:rPr lang="en-US"/>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6248399" y="1741967"/>
            <a:ext cx="5486400"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Title</a:t>
            </a:r>
          </a:p>
          <a:p>
            <a:pPr lvl="0"/>
            <a:r>
              <a:rPr lang="en-US"/>
              <a:t>Location</a:t>
            </a:r>
          </a:p>
          <a:p>
            <a:pPr lvl="0"/>
            <a:r>
              <a:rPr lang="en-US"/>
              <a:t># Of years of experience</a:t>
            </a:r>
          </a:p>
        </p:txBody>
      </p:sp>
      <p:pic>
        <p:nvPicPr>
          <p:cNvPr id="9" name="Picture 8">
            <a:extLst>
              <a:ext uri="{FF2B5EF4-FFF2-40B4-BE49-F238E27FC236}">
                <a16:creationId xmlns:a16="http://schemas.microsoft.com/office/drawing/2014/main" id="{9D38B1DB-12A4-466E-8531-8C5D1A3A8F9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23830" y="2508397"/>
            <a:ext cx="685802" cy="685802"/>
          </a:xfrm>
          <a:prstGeom prst="rect">
            <a:avLst/>
          </a:prstGeom>
        </p:spPr>
      </p:pic>
    </p:spTree>
    <p:extLst>
      <p:ext uri="{BB962C8B-B14F-4D97-AF65-F5344CB8AC3E}">
        <p14:creationId xmlns:p14="http://schemas.microsoft.com/office/powerpoint/2010/main" val="1282885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Profil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7495952" y="1733105"/>
            <a:ext cx="4238847" cy="1004777"/>
          </a:xfrm>
        </p:spPr>
        <p:txBody>
          <a:bodyPr/>
          <a:lstStyle>
            <a:lvl1pPr>
              <a:defRPr/>
            </a:lvl1pPr>
          </a:lstStyle>
          <a:p>
            <a:r>
              <a:rPr lang="en-US"/>
              <a:t>First Name</a:t>
            </a:r>
            <a:br>
              <a:rPr lang="en-US"/>
            </a:br>
            <a:r>
              <a:rPr lang="en-US"/>
              <a:t>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1066800"/>
            <a:ext cx="5486399"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7495952" y="3429000"/>
            <a:ext cx="4238847" cy="1993605"/>
          </a:xfrm>
        </p:spPr>
        <p:txBody>
          <a:bodyPr lIns="0" tIns="0" rIns="0" bIns="0" numCol="1"/>
          <a:lstStyle/>
          <a:p>
            <a:pPr lvl="0"/>
            <a:r>
              <a:rPr lang="en-US"/>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7495951" y="2737883"/>
            <a:ext cx="4238847"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Title</a:t>
            </a:r>
          </a:p>
          <a:p>
            <a:pPr lvl="0"/>
            <a:r>
              <a:rPr lang="en-US"/>
              <a:t>Location</a:t>
            </a:r>
          </a:p>
        </p:txBody>
      </p:sp>
    </p:spTree>
    <p:extLst>
      <p:ext uri="{BB962C8B-B14F-4D97-AF65-F5344CB8AC3E}">
        <p14:creationId xmlns:p14="http://schemas.microsoft.com/office/powerpoint/2010/main" val="237687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Profile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6248400" y="1066800"/>
            <a:ext cx="4876799" cy="1805095"/>
          </a:xfrm>
        </p:spPr>
        <p:txBody>
          <a:bodyPr anchor="b"/>
          <a:lstStyle>
            <a:lvl1pPr>
              <a:defRPr/>
            </a:lvl1pPr>
          </a:lstStyle>
          <a:p>
            <a:r>
              <a:rPr lang="en-US"/>
              <a:t>First Name</a:t>
            </a:r>
            <a:br>
              <a:rPr lang="en-US"/>
            </a:br>
            <a:r>
              <a:rPr lang="en-US"/>
              <a:t>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1066799" y="1066800"/>
            <a:ext cx="3749749" cy="2667000"/>
          </a:xfrm>
        </p:spPr>
        <p:txBody>
          <a:bodyPr/>
          <a:lstStyle/>
          <a:p>
            <a:endParaRPr lang="en-US"/>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6248399" y="3033159"/>
            <a:ext cx="4876799"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Credentials</a:t>
            </a:r>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1066800" y="3740150"/>
            <a:ext cx="1000284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EC2461F1-283B-40CE-AEF1-7AAF80AFDFC8}"/>
              </a:ext>
            </a:extLst>
          </p:cNvPr>
          <p:cNvSpPr>
            <a:spLocks noGrp="1"/>
          </p:cNvSpPr>
          <p:nvPr>
            <p:ph type="body" sz="quarter" idx="16"/>
          </p:nvPr>
        </p:nvSpPr>
        <p:spPr>
          <a:xfrm>
            <a:off x="1066800" y="4217586"/>
            <a:ext cx="10058400" cy="1805094"/>
          </a:xfrm>
        </p:spPr>
        <p:txBody>
          <a:bodyPr lIns="0" tIns="0" rIns="0" bIns="0" numCol="2"/>
          <a:lstStyle/>
          <a:p>
            <a:pPr lvl="0"/>
            <a:r>
              <a:rPr lang="en-US"/>
              <a:t>Click to edit Master text styles</a:t>
            </a:r>
          </a:p>
        </p:txBody>
      </p:sp>
    </p:spTree>
    <p:extLst>
      <p:ext uri="{BB962C8B-B14F-4D97-AF65-F5344CB8AC3E}">
        <p14:creationId xmlns:p14="http://schemas.microsoft.com/office/powerpoint/2010/main" val="2079285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rofile - 5">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1066799" y="1066800"/>
            <a:ext cx="2962941"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609600" y="3435350"/>
            <a:ext cx="1097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9">
            <a:extLst>
              <a:ext uri="{FF2B5EF4-FFF2-40B4-BE49-F238E27FC236}">
                <a16:creationId xmlns:a16="http://schemas.microsoft.com/office/drawing/2014/main" id="{D73F5BE9-29D6-4037-82F4-4776167C4ADB}"/>
              </a:ext>
            </a:extLst>
          </p:cNvPr>
          <p:cNvSpPr>
            <a:spLocks noGrp="1"/>
          </p:cNvSpPr>
          <p:nvPr>
            <p:ph type="pic" sz="quarter" idx="16"/>
          </p:nvPr>
        </p:nvSpPr>
        <p:spPr>
          <a:xfrm>
            <a:off x="4632240" y="1066800"/>
            <a:ext cx="2962941" cy="2362199"/>
          </a:xfrm>
        </p:spPr>
        <p:txBody>
          <a:bodyPr/>
          <a:lstStyle/>
          <a:p>
            <a:endParaRPr lang="en-US"/>
          </a:p>
        </p:txBody>
      </p:sp>
      <p:sp>
        <p:nvSpPr>
          <p:cNvPr id="14" name="Picture Placeholder 9">
            <a:extLst>
              <a:ext uri="{FF2B5EF4-FFF2-40B4-BE49-F238E27FC236}">
                <a16:creationId xmlns:a16="http://schemas.microsoft.com/office/drawing/2014/main" id="{29C58BF9-EA02-4B16-859B-5E3BA642D470}"/>
              </a:ext>
            </a:extLst>
          </p:cNvPr>
          <p:cNvSpPr>
            <a:spLocks noGrp="1"/>
          </p:cNvSpPr>
          <p:nvPr>
            <p:ph type="pic" sz="quarter" idx="17"/>
          </p:nvPr>
        </p:nvSpPr>
        <p:spPr>
          <a:xfrm>
            <a:off x="8162263" y="1066800"/>
            <a:ext cx="2962941" cy="2362199"/>
          </a:xfrm>
        </p:spPr>
        <p:txBody>
          <a:bodyPr/>
          <a:lstStyle/>
          <a:p>
            <a:endParaRPr lang="en-US"/>
          </a:p>
        </p:txBody>
      </p:sp>
      <p:sp>
        <p:nvSpPr>
          <p:cNvPr id="17" name="Text Placeholder 6">
            <a:extLst>
              <a:ext uri="{FF2B5EF4-FFF2-40B4-BE49-F238E27FC236}">
                <a16:creationId xmlns:a16="http://schemas.microsoft.com/office/drawing/2014/main" id="{9DCFB254-64F7-433C-A028-D47CCDC1FDA5}"/>
              </a:ext>
            </a:extLst>
          </p:cNvPr>
          <p:cNvSpPr>
            <a:spLocks noGrp="1"/>
          </p:cNvSpPr>
          <p:nvPr>
            <p:ph type="body" sz="quarter" idx="18"/>
          </p:nvPr>
        </p:nvSpPr>
        <p:spPr>
          <a:xfrm>
            <a:off x="4632240" y="4890979"/>
            <a:ext cx="2962940" cy="1078161"/>
          </a:xfrm>
        </p:spPr>
        <p:txBody>
          <a:bodyPr lIns="0" tIns="0" rIns="0" bIns="0" numCol="1"/>
          <a:lstStyle/>
          <a:p>
            <a:pPr lvl="0"/>
            <a:r>
              <a:rPr lang="en-US"/>
              <a:t>Click to edit Master text styles</a:t>
            </a:r>
          </a:p>
        </p:txBody>
      </p:sp>
      <p:sp>
        <p:nvSpPr>
          <p:cNvPr id="18" name="Title 1">
            <a:extLst>
              <a:ext uri="{FF2B5EF4-FFF2-40B4-BE49-F238E27FC236}">
                <a16:creationId xmlns:a16="http://schemas.microsoft.com/office/drawing/2014/main" id="{A1BFA473-A38B-4343-ADE3-7DCD6A4BB154}"/>
              </a:ext>
            </a:extLst>
          </p:cNvPr>
          <p:cNvSpPr>
            <a:spLocks noGrp="1"/>
          </p:cNvSpPr>
          <p:nvPr>
            <p:ph type="title" hasCustomPrompt="1"/>
          </p:nvPr>
        </p:nvSpPr>
        <p:spPr>
          <a:xfrm>
            <a:off x="4632239" y="3774557"/>
            <a:ext cx="2962941" cy="673395"/>
          </a:xfrm>
        </p:spPr>
        <p:txBody>
          <a:bodyPr anchor="b"/>
          <a:lstStyle>
            <a:lvl1pPr>
              <a:defRPr sz="2000"/>
            </a:lvl1pPr>
          </a:lstStyle>
          <a:p>
            <a:r>
              <a:rPr lang="en-US"/>
              <a:t>First Name</a:t>
            </a:r>
            <a:br>
              <a:rPr lang="en-US"/>
            </a:br>
            <a:r>
              <a:rPr lang="en-US"/>
              <a:t>Last Name</a:t>
            </a:r>
          </a:p>
        </p:txBody>
      </p:sp>
      <p:sp>
        <p:nvSpPr>
          <p:cNvPr id="19" name="Text Placeholder 6">
            <a:extLst>
              <a:ext uri="{FF2B5EF4-FFF2-40B4-BE49-F238E27FC236}">
                <a16:creationId xmlns:a16="http://schemas.microsoft.com/office/drawing/2014/main" id="{59D46994-A281-4295-BBCF-4C88E8254F9B}"/>
              </a:ext>
            </a:extLst>
          </p:cNvPr>
          <p:cNvSpPr>
            <a:spLocks noGrp="1"/>
          </p:cNvSpPr>
          <p:nvPr>
            <p:ph type="body" sz="quarter" idx="19" hasCustomPrompt="1"/>
          </p:nvPr>
        </p:nvSpPr>
        <p:spPr>
          <a:xfrm>
            <a:off x="4632238" y="4513520"/>
            <a:ext cx="2962941"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20" name="Text Placeholder 6">
            <a:extLst>
              <a:ext uri="{FF2B5EF4-FFF2-40B4-BE49-F238E27FC236}">
                <a16:creationId xmlns:a16="http://schemas.microsoft.com/office/drawing/2014/main" id="{77392C65-10B3-453F-BF27-431C3F4B3A6B}"/>
              </a:ext>
            </a:extLst>
          </p:cNvPr>
          <p:cNvSpPr>
            <a:spLocks noGrp="1"/>
          </p:cNvSpPr>
          <p:nvPr>
            <p:ph type="body" sz="quarter" idx="20"/>
          </p:nvPr>
        </p:nvSpPr>
        <p:spPr>
          <a:xfrm>
            <a:off x="8162260" y="4890978"/>
            <a:ext cx="2962940" cy="1078162"/>
          </a:xfrm>
        </p:spPr>
        <p:txBody>
          <a:bodyPr lIns="0" tIns="0" rIns="0" bIns="0" numCol="1"/>
          <a:lstStyle/>
          <a:p>
            <a:pPr lvl="0"/>
            <a:r>
              <a:rPr lang="en-US"/>
              <a:t>Click to edit Master text styles</a:t>
            </a:r>
          </a:p>
        </p:txBody>
      </p:sp>
      <p:sp>
        <p:nvSpPr>
          <p:cNvPr id="22" name="Text Placeholder 6">
            <a:extLst>
              <a:ext uri="{FF2B5EF4-FFF2-40B4-BE49-F238E27FC236}">
                <a16:creationId xmlns:a16="http://schemas.microsoft.com/office/drawing/2014/main" id="{5405CA64-3A77-4E4C-A5A2-2F865AA357ED}"/>
              </a:ext>
            </a:extLst>
          </p:cNvPr>
          <p:cNvSpPr>
            <a:spLocks noGrp="1"/>
          </p:cNvSpPr>
          <p:nvPr>
            <p:ph type="body" sz="quarter" idx="21" hasCustomPrompt="1"/>
          </p:nvPr>
        </p:nvSpPr>
        <p:spPr>
          <a:xfrm>
            <a:off x="8162258" y="4513518"/>
            <a:ext cx="2962941"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23" name="Text Placeholder 6">
            <a:extLst>
              <a:ext uri="{FF2B5EF4-FFF2-40B4-BE49-F238E27FC236}">
                <a16:creationId xmlns:a16="http://schemas.microsoft.com/office/drawing/2014/main" id="{585EB4DE-D728-4084-9FB8-050C1B649015}"/>
              </a:ext>
            </a:extLst>
          </p:cNvPr>
          <p:cNvSpPr>
            <a:spLocks noGrp="1"/>
          </p:cNvSpPr>
          <p:nvPr>
            <p:ph type="body" sz="quarter" idx="22"/>
          </p:nvPr>
        </p:nvSpPr>
        <p:spPr>
          <a:xfrm>
            <a:off x="1066802" y="4890974"/>
            <a:ext cx="2962940" cy="1078158"/>
          </a:xfrm>
        </p:spPr>
        <p:txBody>
          <a:bodyPr lIns="0" tIns="0" rIns="0" bIns="0" numCol="1"/>
          <a:lstStyle/>
          <a:p>
            <a:pPr lvl="0"/>
            <a:r>
              <a:rPr lang="en-US"/>
              <a:t>Click to edit Master text styles</a:t>
            </a:r>
          </a:p>
        </p:txBody>
      </p:sp>
      <p:sp>
        <p:nvSpPr>
          <p:cNvPr id="25" name="Text Placeholder 6">
            <a:extLst>
              <a:ext uri="{FF2B5EF4-FFF2-40B4-BE49-F238E27FC236}">
                <a16:creationId xmlns:a16="http://schemas.microsoft.com/office/drawing/2014/main" id="{62D2A32C-A41D-4886-BC6B-6B80DF021D13}"/>
              </a:ext>
            </a:extLst>
          </p:cNvPr>
          <p:cNvSpPr>
            <a:spLocks noGrp="1"/>
          </p:cNvSpPr>
          <p:nvPr>
            <p:ph type="body" sz="quarter" idx="23" hasCustomPrompt="1"/>
          </p:nvPr>
        </p:nvSpPr>
        <p:spPr>
          <a:xfrm>
            <a:off x="1066800" y="4513514"/>
            <a:ext cx="2962941"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10" name="Text Placeholder 9">
            <a:extLst>
              <a:ext uri="{FF2B5EF4-FFF2-40B4-BE49-F238E27FC236}">
                <a16:creationId xmlns:a16="http://schemas.microsoft.com/office/drawing/2014/main" id="{4FBACB6A-D248-4EFA-86DD-993152911169}"/>
              </a:ext>
            </a:extLst>
          </p:cNvPr>
          <p:cNvSpPr>
            <a:spLocks noGrp="1"/>
          </p:cNvSpPr>
          <p:nvPr>
            <p:ph type="body" sz="quarter" idx="24" hasCustomPrompt="1"/>
          </p:nvPr>
        </p:nvSpPr>
        <p:spPr>
          <a:xfrm>
            <a:off x="1067135" y="3775075"/>
            <a:ext cx="296227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28" name="Text Placeholder 9">
            <a:extLst>
              <a:ext uri="{FF2B5EF4-FFF2-40B4-BE49-F238E27FC236}">
                <a16:creationId xmlns:a16="http://schemas.microsoft.com/office/drawing/2014/main" id="{0DB2ABDF-29DC-4F90-B1EC-AB566CD9A6C5}"/>
              </a:ext>
            </a:extLst>
          </p:cNvPr>
          <p:cNvSpPr>
            <a:spLocks noGrp="1"/>
          </p:cNvSpPr>
          <p:nvPr>
            <p:ph type="body" sz="quarter" idx="25" hasCustomPrompt="1"/>
          </p:nvPr>
        </p:nvSpPr>
        <p:spPr>
          <a:xfrm>
            <a:off x="8162590" y="3774557"/>
            <a:ext cx="296227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Tree>
    <p:extLst>
      <p:ext uri="{BB962C8B-B14F-4D97-AF65-F5344CB8AC3E}">
        <p14:creationId xmlns:p14="http://schemas.microsoft.com/office/powerpoint/2010/main" val="2679721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Profile - 6">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nchor="ctr"/>
          <a:lstStyle>
            <a:lvl1pPr algn="r">
              <a:defRPr/>
            </a:lvl1p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609600" y="1066800"/>
            <a:ext cx="1952847"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609600" y="3435350"/>
            <a:ext cx="1097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5119574" y="1066801"/>
            <a:ext cx="1952847" cy="2362199"/>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9629551" y="1066801"/>
            <a:ext cx="1952847" cy="2362199"/>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7374561" y="1066800"/>
            <a:ext cx="1952847" cy="2362199"/>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2859264" y="1066799"/>
            <a:ext cx="1952847" cy="2362199"/>
          </a:xfrm>
        </p:spPr>
        <p:txBody>
          <a:bodyPr/>
          <a:lstStyle/>
          <a:p>
            <a:endParaRPr lang="en-US"/>
          </a:p>
        </p:txBody>
      </p:sp>
      <p:sp>
        <p:nvSpPr>
          <p:cNvPr id="34" name="Text Placeholder 6">
            <a:extLst>
              <a:ext uri="{FF2B5EF4-FFF2-40B4-BE49-F238E27FC236}">
                <a16:creationId xmlns:a16="http://schemas.microsoft.com/office/drawing/2014/main" id="{0A923DC6-C1DD-461D-9813-D84D2366D84E}"/>
              </a:ext>
            </a:extLst>
          </p:cNvPr>
          <p:cNvSpPr>
            <a:spLocks noGrp="1"/>
          </p:cNvSpPr>
          <p:nvPr>
            <p:ph type="body" sz="quarter" idx="25"/>
          </p:nvPr>
        </p:nvSpPr>
        <p:spPr>
          <a:xfrm>
            <a:off x="609602" y="4890973"/>
            <a:ext cx="1952843" cy="1509821"/>
          </a:xfrm>
        </p:spPr>
        <p:txBody>
          <a:bodyPr lIns="0" tIns="0" rIns="0" bIns="0" numCol="1"/>
          <a:lstStyle/>
          <a:p>
            <a:pPr lvl="0"/>
            <a:r>
              <a:rPr lang="en-US"/>
              <a:t>Click to edit Master text styles</a:t>
            </a:r>
          </a:p>
        </p:txBody>
      </p:sp>
      <p:sp>
        <p:nvSpPr>
          <p:cNvPr id="35" name="Text Placeholder 6">
            <a:extLst>
              <a:ext uri="{FF2B5EF4-FFF2-40B4-BE49-F238E27FC236}">
                <a16:creationId xmlns:a16="http://schemas.microsoft.com/office/drawing/2014/main" id="{B79C9D4A-A968-40E2-B751-7DFA445A051B}"/>
              </a:ext>
            </a:extLst>
          </p:cNvPr>
          <p:cNvSpPr>
            <a:spLocks noGrp="1"/>
          </p:cNvSpPr>
          <p:nvPr>
            <p:ph type="body" sz="quarter" idx="26" hasCustomPrompt="1"/>
          </p:nvPr>
        </p:nvSpPr>
        <p:spPr>
          <a:xfrm>
            <a:off x="609601" y="4513514"/>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6" name="Text Placeholder 9">
            <a:extLst>
              <a:ext uri="{FF2B5EF4-FFF2-40B4-BE49-F238E27FC236}">
                <a16:creationId xmlns:a16="http://schemas.microsoft.com/office/drawing/2014/main" id="{DF7FF4E5-35F4-4AD1-BEA9-10A5BB9A5448}"/>
              </a:ext>
            </a:extLst>
          </p:cNvPr>
          <p:cNvSpPr>
            <a:spLocks noGrp="1"/>
          </p:cNvSpPr>
          <p:nvPr>
            <p:ph type="body" sz="quarter" idx="27" hasCustomPrompt="1"/>
          </p:nvPr>
        </p:nvSpPr>
        <p:spPr>
          <a:xfrm>
            <a:off x="609935" y="3775075"/>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37" name="Text Placeholder 6">
            <a:extLst>
              <a:ext uri="{FF2B5EF4-FFF2-40B4-BE49-F238E27FC236}">
                <a16:creationId xmlns:a16="http://schemas.microsoft.com/office/drawing/2014/main" id="{70ADB799-7041-43ED-879E-93D504F62F5D}"/>
              </a:ext>
            </a:extLst>
          </p:cNvPr>
          <p:cNvSpPr>
            <a:spLocks noGrp="1"/>
          </p:cNvSpPr>
          <p:nvPr>
            <p:ph type="body" sz="quarter" idx="28"/>
          </p:nvPr>
        </p:nvSpPr>
        <p:spPr>
          <a:xfrm>
            <a:off x="2861931" y="4890969"/>
            <a:ext cx="1952843" cy="1509821"/>
          </a:xfrm>
        </p:spPr>
        <p:txBody>
          <a:bodyPr lIns="0" tIns="0" rIns="0" bIns="0" numCol="1"/>
          <a:lstStyle/>
          <a:p>
            <a:pPr lvl="0"/>
            <a:r>
              <a:rPr lang="en-US"/>
              <a:t>Click to edit Master text styles</a:t>
            </a:r>
          </a:p>
        </p:txBody>
      </p:sp>
      <p:sp>
        <p:nvSpPr>
          <p:cNvPr id="38" name="Text Placeholder 6">
            <a:extLst>
              <a:ext uri="{FF2B5EF4-FFF2-40B4-BE49-F238E27FC236}">
                <a16:creationId xmlns:a16="http://schemas.microsoft.com/office/drawing/2014/main" id="{613C0018-5284-43A4-BD71-2016525C1C4C}"/>
              </a:ext>
            </a:extLst>
          </p:cNvPr>
          <p:cNvSpPr>
            <a:spLocks noGrp="1"/>
          </p:cNvSpPr>
          <p:nvPr>
            <p:ph type="body" sz="quarter" idx="29" hasCustomPrompt="1"/>
          </p:nvPr>
        </p:nvSpPr>
        <p:spPr>
          <a:xfrm>
            <a:off x="2861930" y="4513510"/>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9" name="Text Placeholder 9">
            <a:extLst>
              <a:ext uri="{FF2B5EF4-FFF2-40B4-BE49-F238E27FC236}">
                <a16:creationId xmlns:a16="http://schemas.microsoft.com/office/drawing/2014/main" id="{4B46CB9D-162F-4C7B-B685-29662ADEFB39}"/>
              </a:ext>
            </a:extLst>
          </p:cNvPr>
          <p:cNvSpPr>
            <a:spLocks noGrp="1"/>
          </p:cNvSpPr>
          <p:nvPr>
            <p:ph type="body" sz="quarter" idx="30" hasCustomPrompt="1"/>
          </p:nvPr>
        </p:nvSpPr>
        <p:spPr>
          <a:xfrm>
            <a:off x="2862264" y="3775071"/>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0" name="Text Placeholder 6">
            <a:extLst>
              <a:ext uri="{FF2B5EF4-FFF2-40B4-BE49-F238E27FC236}">
                <a16:creationId xmlns:a16="http://schemas.microsoft.com/office/drawing/2014/main" id="{F893A7A1-70F2-4725-A411-79B06C83D4C8}"/>
              </a:ext>
            </a:extLst>
          </p:cNvPr>
          <p:cNvSpPr>
            <a:spLocks noGrp="1"/>
          </p:cNvSpPr>
          <p:nvPr>
            <p:ph type="body" sz="quarter" idx="31"/>
          </p:nvPr>
        </p:nvSpPr>
        <p:spPr>
          <a:xfrm>
            <a:off x="5114259" y="4890965"/>
            <a:ext cx="1952843" cy="1509821"/>
          </a:xfrm>
        </p:spPr>
        <p:txBody>
          <a:bodyPr lIns="0" tIns="0" rIns="0" bIns="0" numCol="1"/>
          <a:lstStyle/>
          <a:p>
            <a:pPr lvl="0"/>
            <a:r>
              <a:rPr lang="en-US"/>
              <a:t>Click to edit Master text styles</a:t>
            </a:r>
          </a:p>
        </p:txBody>
      </p:sp>
      <p:sp>
        <p:nvSpPr>
          <p:cNvPr id="41" name="Text Placeholder 6">
            <a:extLst>
              <a:ext uri="{FF2B5EF4-FFF2-40B4-BE49-F238E27FC236}">
                <a16:creationId xmlns:a16="http://schemas.microsoft.com/office/drawing/2014/main" id="{B461BBA2-E4B3-4896-89B4-38AA8D122CA5}"/>
              </a:ext>
            </a:extLst>
          </p:cNvPr>
          <p:cNvSpPr>
            <a:spLocks noGrp="1"/>
          </p:cNvSpPr>
          <p:nvPr>
            <p:ph type="body" sz="quarter" idx="32" hasCustomPrompt="1"/>
          </p:nvPr>
        </p:nvSpPr>
        <p:spPr>
          <a:xfrm>
            <a:off x="5114258" y="4513506"/>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2" name="Text Placeholder 9">
            <a:extLst>
              <a:ext uri="{FF2B5EF4-FFF2-40B4-BE49-F238E27FC236}">
                <a16:creationId xmlns:a16="http://schemas.microsoft.com/office/drawing/2014/main" id="{1E0DE906-813F-405C-AAE8-9CBA456191C2}"/>
              </a:ext>
            </a:extLst>
          </p:cNvPr>
          <p:cNvSpPr>
            <a:spLocks noGrp="1"/>
          </p:cNvSpPr>
          <p:nvPr>
            <p:ph type="body" sz="quarter" idx="33" hasCustomPrompt="1"/>
          </p:nvPr>
        </p:nvSpPr>
        <p:spPr>
          <a:xfrm>
            <a:off x="5114592" y="3775067"/>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3" name="Text Placeholder 6">
            <a:extLst>
              <a:ext uri="{FF2B5EF4-FFF2-40B4-BE49-F238E27FC236}">
                <a16:creationId xmlns:a16="http://schemas.microsoft.com/office/drawing/2014/main" id="{4D3081E9-E3D6-400E-9F8D-0AECE1D3B2C9}"/>
              </a:ext>
            </a:extLst>
          </p:cNvPr>
          <p:cNvSpPr>
            <a:spLocks noGrp="1"/>
          </p:cNvSpPr>
          <p:nvPr>
            <p:ph type="body" sz="quarter" idx="34"/>
          </p:nvPr>
        </p:nvSpPr>
        <p:spPr>
          <a:xfrm>
            <a:off x="7374565" y="4890961"/>
            <a:ext cx="1952843" cy="1509821"/>
          </a:xfrm>
        </p:spPr>
        <p:txBody>
          <a:bodyPr lIns="0" tIns="0" rIns="0" bIns="0" numCol="1"/>
          <a:lstStyle/>
          <a:p>
            <a:pPr lvl="0"/>
            <a:r>
              <a:rPr lang="en-US"/>
              <a:t>Click to edit Master text styles</a:t>
            </a:r>
          </a:p>
        </p:txBody>
      </p:sp>
      <p:sp>
        <p:nvSpPr>
          <p:cNvPr id="44" name="Text Placeholder 6">
            <a:extLst>
              <a:ext uri="{FF2B5EF4-FFF2-40B4-BE49-F238E27FC236}">
                <a16:creationId xmlns:a16="http://schemas.microsoft.com/office/drawing/2014/main" id="{A300E33D-076D-445B-AD42-9273B762ACFA}"/>
              </a:ext>
            </a:extLst>
          </p:cNvPr>
          <p:cNvSpPr>
            <a:spLocks noGrp="1"/>
          </p:cNvSpPr>
          <p:nvPr>
            <p:ph type="body" sz="quarter" idx="35" hasCustomPrompt="1"/>
          </p:nvPr>
        </p:nvSpPr>
        <p:spPr>
          <a:xfrm>
            <a:off x="7374564" y="4513502"/>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5" name="Text Placeholder 9">
            <a:extLst>
              <a:ext uri="{FF2B5EF4-FFF2-40B4-BE49-F238E27FC236}">
                <a16:creationId xmlns:a16="http://schemas.microsoft.com/office/drawing/2014/main" id="{284359AC-625A-4C3C-A407-23F20FAB236D}"/>
              </a:ext>
            </a:extLst>
          </p:cNvPr>
          <p:cNvSpPr>
            <a:spLocks noGrp="1"/>
          </p:cNvSpPr>
          <p:nvPr>
            <p:ph type="body" sz="quarter" idx="36" hasCustomPrompt="1"/>
          </p:nvPr>
        </p:nvSpPr>
        <p:spPr>
          <a:xfrm>
            <a:off x="7374898" y="3775063"/>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6" name="Text Placeholder 6">
            <a:extLst>
              <a:ext uri="{FF2B5EF4-FFF2-40B4-BE49-F238E27FC236}">
                <a16:creationId xmlns:a16="http://schemas.microsoft.com/office/drawing/2014/main" id="{1D598468-2A33-4DE4-9BB5-50B33774FD83}"/>
              </a:ext>
            </a:extLst>
          </p:cNvPr>
          <p:cNvSpPr>
            <a:spLocks noGrp="1"/>
          </p:cNvSpPr>
          <p:nvPr>
            <p:ph type="body" sz="quarter" idx="37"/>
          </p:nvPr>
        </p:nvSpPr>
        <p:spPr>
          <a:xfrm>
            <a:off x="9618915" y="4890979"/>
            <a:ext cx="1952843" cy="1509821"/>
          </a:xfrm>
        </p:spPr>
        <p:txBody>
          <a:bodyPr lIns="0" tIns="0" rIns="0" bIns="0" numCol="1"/>
          <a:lstStyle/>
          <a:p>
            <a:pPr lvl="0"/>
            <a:r>
              <a:rPr lang="en-US"/>
              <a:t>Click to edit Master text styles</a:t>
            </a:r>
          </a:p>
        </p:txBody>
      </p:sp>
      <p:sp>
        <p:nvSpPr>
          <p:cNvPr id="47" name="Text Placeholder 6">
            <a:extLst>
              <a:ext uri="{FF2B5EF4-FFF2-40B4-BE49-F238E27FC236}">
                <a16:creationId xmlns:a16="http://schemas.microsoft.com/office/drawing/2014/main" id="{4831A63B-2AD2-471E-B1A5-7F368F597AC7}"/>
              </a:ext>
            </a:extLst>
          </p:cNvPr>
          <p:cNvSpPr>
            <a:spLocks noGrp="1"/>
          </p:cNvSpPr>
          <p:nvPr>
            <p:ph type="body" sz="quarter" idx="38" hasCustomPrompt="1"/>
          </p:nvPr>
        </p:nvSpPr>
        <p:spPr>
          <a:xfrm>
            <a:off x="9618914" y="4513520"/>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8" name="Text Placeholder 9">
            <a:extLst>
              <a:ext uri="{FF2B5EF4-FFF2-40B4-BE49-F238E27FC236}">
                <a16:creationId xmlns:a16="http://schemas.microsoft.com/office/drawing/2014/main" id="{3CF827AF-9E27-4A40-9A9F-1A467300A482}"/>
              </a:ext>
            </a:extLst>
          </p:cNvPr>
          <p:cNvSpPr>
            <a:spLocks noGrp="1"/>
          </p:cNvSpPr>
          <p:nvPr>
            <p:ph type="body" sz="quarter" idx="39" hasCustomPrompt="1"/>
          </p:nvPr>
        </p:nvSpPr>
        <p:spPr>
          <a:xfrm>
            <a:off x="9619248" y="3775081"/>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Tree>
    <p:extLst>
      <p:ext uri="{BB962C8B-B14F-4D97-AF65-F5344CB8AC3E}">
        <p14:creationId xmlns:p14="http://schemas.microsoft.com/office/powerpoint/2010/main" val="1416002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Profile - 7">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762000" y="1672173"/>
            <a:ext cx="1648049" cy="1468587"/>
          </a:xfrm>
        </p:spPr>
        <p:txBody>
          <a:bodyPr/>
          <a:lstStyle/>
          <a:p>
            <a:endParaRPr lang="en-US"/>
          </a:p>
        </p:txBody>
      </p: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5271974" y="1672174"/>
            <a:ext cx="1648049" cy="1468587"/>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9781951" y="1672174"/>
            <a:ext cx="1648049" cy="1468587"/>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7526961" y="1672173"/>
            <a:ext cx="1648049" cy="1468587"/>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3011664" y="1672172"/>
            <a:ext cx="1648049" cy="1468587"/>
          </a:xfrm>
        </p:spPr>
        <p:txBody>
          <a:bodyPr/>
          <a:lstStyle/>
          <a:p>
            <a:endParaRPr lang="en-US"/>
          </a:p>
        </p:txBody>
      </p:sp>
      <p:cxnSp>
        <p:nvCxnSpPr>
          <p:cNvPr id="15" name="Straight Connector 14">
            <a:extLst>
              <a:ext uri="{FF2B5EF4-FFF2-40B4-BE49-F238E27FC236}">
                <a16:creationId xmlns:a16="http://schemas.microsoft.com/office/drawing/2014/main" id="{1F2746F5-82A0-4993-A278-5D3C5A1AF716}"/>
              </a:ext>
            </a:extLst>
          </p:cNvPr>
          <p:cNvCxnSpPr>
            <a:cxnSpLocks/>
          </p:cNvCxnSpPr>
          <p:nvPr userDrawn="1"/>
        </p:nvCxnSpPr>
        <p:spPr>
          <a:xfrm>
            <a:off x="2714848" y="1672172"/>
            <a:ext cx="0" cy="5033428"/>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3B15764-E6FF-41DB-9D01-CC3A1D44B591}"/>
              </a:ext>
            </a:extLst>
          </p:cNvPr>
          <p:cNvCxnSpPr>
            <a:cxnSpLocks/>
          </p:cNvCxnSpPr>
          <p:nvPr userDrawn="1"/>
        </p:nvCxnSpPr>
        <p:spPr>
          <a:xfrm>
            <a:off x="4964512" y="1672172"/>
            <a:ext cx="0" cy="5033428"/>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FB448C3-1ED6-4443-8139-270D0C0E0B07}"/>
              </a:ext>
            </a:extLst>
          </p:cNvPr>
          <p:cNvCxnSpPr>
            <a:cxnSpLocks/>
          </p:cNvCxnSpPr>
          <p:nvPr userDrawn="1"/>
        </p:nvCxnSpPr>
        <p:spPr>
          <a:xfrm>
            <a:off x="7223118" y="1672172"/>
            <a:ext cx="0" cy="5033428"/>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
        <p:nvSpPr>
          <p:cNvPr id="22" name="Title 21">
            <a:extLst>
              <a:ext uri="{FF2B5EF4-FFF2-40B4-BE49-F238E27FC236}">
                <a16:creationId xmlns:a16="http://schemas.microsoft.com/office/drawing/2014/main" id="{959BC1E9-62E4-417D-AD77-CA7A7DACE4DD}"/>
              </a:ext>
            </a:extLst>
          </p:cNvPr>
          <p:cNvSpPr>
            <a:spLocks noGrp="1"/>
          </p:cNvSpPr>
          <p:nvPr>
            <p:ph type="title" hasCustomPrompt="1"/>
          </p:nvPr>
        </p:nvSpPr>
        <p:spPr>
          <a:xfrm>
            <a:off x="762000" y="1066800"/>
            <a:ext cx="10668000" cy="427038"/>
          </a:xfrm>
        </p:spPr>
        <p:txBody>
          <a:bodyPr/>
          <a:lstStyle>
            <a:lvl1pPr>
              <a:defRPr/>
            </a:lvl1pPr>
          </a:lstStyle>
          <a:p>
            <a:r>
              <a:rPr lang="en-US"/>
              <a:t>Speakers</a:t>
            </a:r>
          </a:p>
        </p:txBody>
      </p:sp>
      <p:sp>
        <p:nvSpPr>
          <p:cNvPr id="34" name="Text Placeholder 6">
            <a:extLst>
              <a:ext uri="{FF2B5EF4-FFF2-40B4-BE49-F238E27FC236}">
                <a16:creationId xmlns:a16="http://schemas.microsoft.com/office/drawing/2014/main" id="{69CDBE1A-42F6-467A-AE0E-4DFA9DAFAD11}"/>
              </a:ext>
            </a:extLst>
          </p:cNvPr>
          <p:cNvSpPr>
            <a:spLocks noGrp="1"/>
          </p:cNvSpPr>
          <p:nvPr>
            <p:ph type="body" sz="quarter" idx="25"/>
          </p:nvPr>
        </p:nvSpPr>
        <p:spPr>
          <a:xfrm>
            <a:off x="762002" y="4613326"/>
            <a:ext cx="1647087" cy="1787474"/>
          </a:xfrm>
        </p:spPr>
        <p:txBody>
          <a:bodyPr lIns="0" tIns="0" rIns="0" bIns="0" numCol="1"/>
          <a:lstStyle/>
          <a:p>
            <a:pPr lvl="0"/>
            <a:r>
              <a:rPr lang="en-US"/>
              <a:t>Click to edit Master text styles</a:t>
            </a:r>
          </a:p>
        </p:txBody>
      </p:sp>
      <p:sp>
        <p:nvSpPr>
          <p:cNvPr id="35" name="Text Placeholder 6">
            <a:extLst>
              <a:ext uri="{FF2B5EF4-FFF2-40B4-BE49-F238E27FC236}">
                <a16:creationId xmlns:a16="http://schemas.microsoft.com/office/drawing/2014/main" id="{BD420A9B-A782-406C-8BDB-E3C0FEFCE8BB}"/>
              </a:ext>
            </a:extLst>
          </p:cNvPr>
          <p:cNvSpPr>
            <a:spLocks noGrp="1"/>
          </p:cNvSpPr>
          <p:nvPr>
            <p:ph type="body" sz="quarter" idx="26" hasCustomPrompt="1"/>
          </p:nvPr>
        </p:nvSpPr>
        <p:spPr>
          <a:xfrm>
            <a:off x="762001"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6" name="Text Placeholder 9">
            <a:extLst>
              <a:ext uri="{FF2B5EF4-FFF2-40B4-BE49-F238E27FC236}">
                <a16:creationId xmlns:a16="http://schemas.microsoft.com/office/drawing/2014/main" id="{0BD0B8E4-9956-4BF6-ACA0-A5B6EC8530EB}"/>
              </a:ext>
            </a:extLst>
          </p:cNvPr>
          <p:cNvSpPr>
            <a:spLocks noGrp="1"/>
          </p:cNvSpPr>
          <p:nvPr>
            <p:ph type="body" sz="quarter" idx="27" hasCustomPrompt="1"/>
          </p:nvPr>
        </p:nvSpPr>
        <p:spPr>
          <a:xfrm>
            <a:off x="762336"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37" name="Text Placeholder 6">
            <a:extLst>
              <a:ext uri="{FF2B5EF4-FFF2-40B4-BE49-F238E27FC236}">
                <a16:creationId xmlns:a16="http://schemas.microsoft.com/office/drawing/2014/main" id="{AC0FCA7E-7A78-4AB2-ACAE-90E9F94EFD7F}"/>
              </a:ext>
            </a:extLst>
          </p:cNvPr>
          <p:cNvSpPr>
            <a:spLocks noGrp="1"/>
          </p:cNvSpPr>
          <p:nvPr>
            <p:ph type="body" sz="quarter" idx="28"/>
          </p:nvPr>
        </p:nvSpPr>
        <p:spPr>
          <a:xfrm>
            <a:off x="3009964" y="4613326"/>
            <a:ext cx="1647087" cy="1787474"/>
          </a:xfrm>
        </p:spPr>
        <p:txBody>
          <a:bodyPr lIns="0" tIns="0" rIns="0" bIns="0" numCol="1"/>
          <a:lstStyle/>
          <a:p>
            <a:pPr lvl="0"/>
            <a:r>
              <a:rPr lang="en-US"/>
              <a:t>Click to edit Master text styles</a:t>
            </a:r>
          </a:p>
        </p:txBody>
      </p:sp>
      <p:sp>
        <p:nvSpPr>
          <p:cNvPr id="38" name="Text Placeholder 6">
            <a:extLst>
              <a:ext uri="{FF2B5EF4-FFF2-40B4-BE49-F238E27FC236}">
                <a16:creationId xmlns:a16="http://schemas.microsoft.com/office/drawing/2014/main" id="{E7251C1C-4D47-409E-8B78-F46C8106B036}"/>
              </a:ext>
            </a:extLst>
          </p:cNvPr>
          <p:cNvSpPr>
            <a:spLocks noGrp="1"/>
          </p:cNvSpPr>
          <p:nvPr>
            <p:ph type="body" sz="quarter" idx="29" hasCustomPrompt="1"/>
          </p:nvPr>
        </p:nvSpPr>
        <p:spPr>
          <a:xfrm>
            <a:off x="3009963"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9" name="Text Placeholder 9">
            <a:extLst>
              <a:ext uri="{FF2B5EF4-FFF2-40B4-BE49-F238E27FC236}">
                <a16:creationId xmlns:a16="http://schemas.microsoft.com/office/drawing/2014/main" id="{D60F9786-73AB-4D89-88D6-95BB0AEAAE66}"/>
              </a:ext>
            </a:extLst>
          </p:cNvPr>
          <p:cNvSpPr>
            <a:spLocks noGrp="1"/>
          </p:cNvSpPr>
          <p:nvPr>
            <p:ph type="body" sz="quarter" idx="30" hasCustomPrompt="1"/>
          </p:nvPr>
        </p:nvSpPr>
        <p:spPr>
          <a:xfrm>
            <a:off x="3010298"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0" name="Text Placeholder 6">
            <a:extLst>
              <a:ext uri="{FF2B5EF4-FFF2-40B4-BE49-F238E27FC236}">
                <a16:creationId xmlns:a16="http://schemas.microsoft.com/office/drawing/2014/main" id="{E5B6CBF5-0653-467D-BD61-9018FBE50249}"/>
              </a:ext>
            </a:extLst>
          </p:cNvPr>
          <p:cNvSpPr>
            <a:spLocks noGrp="1"/>
          </p:cNvSpPr>
          <p:nvPr>
            <p:ph type="body" sz="quarter" idx="31"/>
          </p:nvPr>
        </p:nvSpPr>
        <p:spPr>
          <a:xfrm>
            <a:off x="5259592" y="4613326"/>
            <a:ext cx="1647087" cy="1787474"/>
          </a:xfrm>
        </p:spPr>
        <p:txBody>
          <a:bodyPr lIns="0" tIns="0" rIns="0" bIns="0" numCol="1"/>
          <a:lstStyle/>
          <a:p>
            <a:pPr lvl="0"/>
            <a:r>
              <a:rPr lang="en-US"/>
              <a:t>Click to edit Master text styles</a:t>
            </a:r>
          </a:p>
        </p:txBody>
      </p:sp>
      <p:sp>
        <p:nvSpPr>
          <p:cNvPr id="41" name="Text Placeholder 6">
            <a:extLst>
              <a:ext uri="{FF2B5EF4-FFF2-40B4-BE49-F238E27FC236}">
                <a16:creationId xmlns:a16="http://schemas.microsoft.com/office/drawing/2014/main" id="{285BFE41-43F6-4280-8E02-683A11B50FE9}"/>
              </a:ext>
            </a:extLst>
          </p:cNvPr>
          <p:cNvSpPr>
            <a:spLocks noGrp="1"/>
          </p:cNvSpPr>
          <p:nvPr>
            <p:ph type="body" sz="quarter" idx="32" hasCustomPrompt="1"/>
          </p:nvPr>
        </p:nvSpPr>
        <p:spPr>
          <a:xfrm>
            <a:off x="5259591"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2" name="Text Placeholder 9">
            <a:extLst>
              <a:ext uri="{FF2B5EF4-FFF2-40B4-BE49-F238E27FC236}">
                <a16:creationId xmlns:a16="http://schemas.microsoft.com/office/drawing/2014/main" id="{7A64D7DD-9246-4DCA-BECA-8189269B4DAF}"/>
              </a:ext>
            </a:extLst>
          </p:cNvPr>
          <p:cNvSpPr>
            <a:spLocks noGrp="1"/>
          </p:cNvSpPr>
          <p:nvPr>
            <p:ph type="body" sz="quarter" idx="33" hasCustomPrompt="1"/>
          </p:nvPr>
        </p:nvSpPr>
        <p:spPr>
          <a:xfrm>
            <a:off x="5259926"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3" name="Text Placeholder 6">
            <a:extLst>
              <a:ext uri="{FF2B5EF4-FFF2-40B4-BE49-F238E27FC236}">
                <a16:creationId xmlns:a16="http://schemas.microsoft.com/office/drawing/2014/main" id="{11498FF5-C71F-4F2C-AFE6-C32D1F05E1B0}"/>
              </a:ext>
            </a:extLst>
          </p:cNvPr>
          <p:cNvSpPr>
            <a:spLocks noGrp="1"/>
          </p:cNvSpPr>
          <p:nvPr>
            <p:ph type="body" sz="quarter" idx="34"/>
          </p:nvPr>
        </p:nvSpPr>
        <p:spPr>
          <a:xfrm>
            <a:off x="7527918" y="4613326"/>
            <a:ext cx="1647087" cy="1787474"/>
          </a:xfrm>
        </p:spPr>
        <p:txBody>
          <a:bodyPr lIns="0" tIns="0" rIns="0" bIns="0" numCol="1"/>
          <a:lstStyle/>
          <a:p>
            <a:pPr lvl="0"/>
            <a:r>
              <a:rPr lang="en-US"/>
              <a:t>Click to edit Master text styles</a:t>
            </a:r>
          </a:p>
        </p:txBody>
      </p:sp>
      <p:sp>
        <p:nvSpPr>
          <p:cNvPr id="44" name="Text Placeholder 6">
            <a:extLst>
              <a:ext uri="{FF2B5EF4-FFF2-40B4-BE49-F238E27FC236}">
                <a16:creationId xmlns:a16="http://schemas.microsoft.com/office/drawing/2014/main" id="{37653DC7-359E-473D-8CA4-C5C1AA26AAE0}"/>
              </a:ext>
            </a:extLst>
          </p:cNvPr>
          <p:cNvSpPr>
            <a:spLocks noGrp="1"/>
          </p:cNvSpPr>
          <p:nvPr>
            <p:ph type="body" sz="quarter" idx="35" hasCustomPrompt="1"/>
          </p:nvPr>
        </p:nvSpPr>
        <p:spPr>
          <a:xfrm>
            <a:off x="7527917"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5" name="Text Placeholder 9">
            <a:extLst>
              <a:ext uri="{FF2B5EF4-FFF2-40B4-BE49-F238E27FC236}">
                <a16:creationId xmlns:a16="http://schemas.microsoft.com/office/drawing/2014/main" id="{0795A046-052B-4D12-8A4F-562037BC8197}"/>
              </a:ext>
            </a:extLst>
          </p:cNvPr>
          <p:cNvSpPr>
            <a:spLocks noGrp="1"/>
          </p:cNvSpPr>
          <p:nvPr>
            <p:ph type="body" sz="quarter" idx="36" hasCustomPrompt="1"/>
          </p:nvPr>
        </p:nvSpPr>
        <p:spPr>
          <a:xfrm>
            <a:off x="7528252"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6" name="Text Placeholder 6">
            <a:extLst>
              <a:ext uri="{FF2B5EF4-FFF2-40B4-BE49-F238E27FC236}">
                <a16:creationId xmlns:a16="http://schemas.microsoft.com/office/drawing/2014/main" id="{9D576285-2168-4C9F-85EF-BE693501AF7B}"/>
              </a:ext>
            </a:extLst>
          </p:cNvPr>
          <p:cNvSpPr>
            <a:spLocks noGrp="1"/>
          </p:cNvSpPr>
          <p:nvPr>
            <p:ph type="body" sz="quarter" idx="37"/>
          </p:nvPr>
        </p:nvSpPr>
        <p:spPr>
          <a:xfrm>
            <a:off x="9781951" y="4613326"/>
            <a:ext cx="1647087" cy="1787474"/>
          </a:xfrm>
        </p:spPr>
        <p:txBody>
          <a:bodyPr lIns="0" tIns="0" rIns="0" bIns="0" numCol="1"/>
          <a:lstStyle/>
          <a:p>
            <a:pPr lvl="0"/>
            <a:r>
              <a:rPr lang="en-US"/>
              <a:t>Click to edit Master text styles</a:t>
            </a:r>
          </a:p>
        </p:txBody>
      </p:sp>
      <p:sp>
        <p:nvSpPr>
          <p:cNvPr id="47" name="Text Placeholder 6">
            <a:extLst>
              <a:ext uri="{FF2B5EF4-FFF2-40B4-BE49-F238E27FC236}">
                <a16:creationId xmlns:a16="http://schemas.microsoft.com/office/drawing/2014/main" id="{C4D0B91A-B250-4E2C-9A4C-C9CD258B34AB}"/>
              </a:ext>
            </a:extLst>
          </p:cNvPr>
          <p:cNvSpPr>
            <a:spLocks noGrp="1"/>
          </p:cNvSpPr>
          <p:nvPr>
            <p:ph type="body" sz="quarter" idx="38" hasCustomPrompt="1"/>
          </p:nvPr>
        </p:nvSpPr>
        <p:spPr>
          <a:xfrm>
            <a:off x="9781950"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8" name="Text Placeholder 9">
            <a:extLst>
              <a:ext uri="{FF2B5EF4-FFF2-40B4-BE49-F238E27FC236}">
                <a16:creationId xmlns:a16="http://schemas.microsoft.com/office/drawing/2014/main" id="{C97E3C2E-8F64-4FBC-9BCE-50948ADBC1CC}"/>
              </a:ext>
            </a:extLst>
          </p:cNvPr>
          <p:cNvSpPr>
            <a:spLocks noGrp="1"/>
          </p:cNvSpPr>
          <p:nvPr>
            <p:ph type="body" sz="quarter" idx="39" hasCustomPrompt="1"/>
          </p:nvPr>
        </p:nvSpPr>
        <p:spPr>
          <a:xfrm>
            <a:off x="9782285"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Tree>
    <p:extLst>
      <p:ext uri="{BB962C8B-B14F-4D97-AF65-F5344CB8AC3E}">
        <p14:creationId xmlns:p14="http://schemas.microsoft.com/office/powerpoint/2010/main" val="4086886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5" name="Footer Placeholder 4">
            <a:extLst>
              <a:ext uri="{FF2B5EF4-FFF2-40B4-BE49-F238E27FC236}">
                <a16:creationId xmlns:a16="http://schemas.microsoft.com/office/drawing/2014/main" id="{BE73A506-3311-4C5E-8CCA-0B4897099A8F}"/>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66B00352-836A-4D07-8EAC-EC98137D28A4}"/>
              </a:ext>
            </a:extLst>
          </p:cNvPr>
          <p:cNvSpPr>
            <a:spLocks noGrp="1"/>
          </p:cNvSpPr>
          <p:nvPr>
            <p:ph type="sldNum" sz="quarter" idx="11"/>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386674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0" y="609600"/>
            <a:ext cx="12192000" cy="3984625"/>
          </a:xfrm>
        </p:spPr>
        <p:txBody>
          <a:bodyPr/>
          <a:lstStyle/>
          <a:p>
            <a:endParaRPr lang="en-US"/>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1066801" y="4733925"/>
            <a:ext cx="10058420" cy="1381125"/>
          </a:xfrm>
        </p:spPr>
        <p:txBody>
          <a:bodyPr lIns="0" tIns="0" rIns="0" bIns="0"/>
          <a:lstStyle>
            <a:lvl1pPr>
              <a:lnSpc>
                <a:spcPts val="5000"/>
              </a:lnSpc>
              <a:spcBef>
                <a:spcPts val="0"/>
              </a:spcBef>
              <a:defRPr sz="48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12" name="Text Placeholder 5">
            <a:extLst>
              <a:ext uri="{FF2B5EF4-FFF2-40B4-BE49-F238E27FC236}">
                <a16:creationId xmlns:a16="http://schemas.microsoft.com/office/drawing/2014/main" id="{9FD89A1D-CE28-4061-8F9C-97943D1C425B}"/>
              </a:ext>
            </a:extLst>
          </p:cNvPr>
          <p:cNvSpPr>
            <a:spLocks noGrp="1"/>
          </p:cNvSpPr>
          <p:nvPr>
            <p:ph type="body" sz="quarter" idx="12"/>
          </p:nvPr>
        </p:nvSpPr>
        <p:spPr>
          <a:xfrm>
            <a:off x="1066801" y="6210300"/>
            <a:ext cx="10058420" cy="190500"/>
          </a:xfrm>
        </p:spPr>
        <p:txBody>
          <a:bodyPr lIns="0" tIns="0" rIns="0" bIns="0"/>
          <a:lstStyle>
            <a:lvl1pPr>
              <a:defRPr sz="1400" i="1"/>
            </a:lvl1pPr>
          </a:lstStyle>
          <a:p>
            <a:pPr lvl="0"/>
            <a:r>
              <a:rPr lang="en-US"/>
              <a:t>Click to edit Master text styles</a:t>
            </a:r>
          </a:p>
        </p:txBody>
      </p:sp>
      <p:sp>
        <p:nvSpPr>
          <p:cNvPr id="4" name="Footer Placeholder 3">
            <a:extLst>
              <a:ext uri="{FF2B5EF4-FFF2-40B4-BE49-F238E27FC236}">
                <a16:creationId xmlns:a16="http://schemas.microsoft.com/office/drawing/2014/main" id="{EC63E17E-9D9B-400D-AEA7-385A8D314F07}"/>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FA42F083-DAFC-45B5-B5F3-A99367970BAD}"/>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86866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tart">
    <p:bg>
      <p:bgPr>
        <a:solidFill>
          <a:srgbClr val="22222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5321301"/>
            <a:ext cx="10363200" cy="774699"/>
          </a:xfrm>
        </p:spPr>
        <p:txBody>
          <a:bodyPr anchor="b"/>
          <a:lstStyle>
            <a:lvl1pPr algn="l">
              <a:defRPr sz="4000" b="0" cap="none">
                <a:solidFill>
                  <a:schemeClr val="bg1"/>
                </a:solidFill>
              </a:defRPr>
            </a:lvl1pPr>
          </a:lstStyle>
          <a:p>
            <a:r>
              <a:rPr lang="en-US" dirty="0"/>
              <a:t>Section Topic</a:t>
            </a:r>
          </a:p>
        </p:txBody>
      </p:sp>
      <p:sp>
        <p:nvSpPr>
          <p:cNvPr id="3" name="Text Placeholder 2"/>
          <p:cNvSpPr>
            <a:spLocks noGrp="1"/>
          </p:cNvSpPr>
          <p:nvPr>
            <p:ph type="body" idx="1" hasCustomPrompt="1"/>
          </p:nvPr>
        </p:nvSpPr>
        <p:spPr>
          <a:xfrm>
            <a:off x="963084" y="4876800"/>
            <a:ext cx="10363200" cy="444500"/>
          </a:xfrm>
        </p:spPr>
        <p:txBody>
          <a:bodyPr lIns="0" tIns="0" rIns="0" bIns="0" anchor="b"/>
          <a:lstStyle>
            <a:lvl1pPr marL="0" indent="0">
              <a:buNone/>
              <a:defRPr sz="2000" baseline="0">
                <a:solidFill>
                  <a:srgbClr val="ED7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Title (optional)</a:t>
            </a:r>
          </a:p>
        </p:txBody>
      </p:sp>
    </p:spTree>
    <p:extLst>
      <p:ext uri="{BB962C8B-B14F-4D97-AF65-F5344CB8AC3E}">
        <p14:creationId xmlns:p14="http://schemas.microsoft.com/office/powerpoint/2010/main" val="2370451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152400" y="762000"/>
            <a:ext cx="5791201" cy="5943600"/>
          </a:xfrm>
        </p:spPr>
        <p:txBody>
          <a:bodyPr/>
          <a:lstStyle/>
          <a:p>
            <a:endParaRPr lang="en-US"/>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6248400" y="1066800"/>
            <a:ext cx="5486399" cy="1381125"/>
          </a:xfrm>
        </p:spPr>
        <p:txBody>
          <a:bodyPr lIns="0" tIns="0" rIns="0" bIns="0"/>
          <a:lstStyle>
            <a:lvl1pPr>
              <a:lnSpc>
                <a:spcPts val="5000"/>
              </a:lnSpc>
              <a:spcBef>
                <a:spcPts val="0"/>
              </a:spcBef>
              <a:defRPr sz="48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6" name="Text Placeholder 5">
            <a:extLst>
              <a:ext uri="{FF2B5EF4-FFF2-40B4-BE49-F238E27FC236}">
                <a16:creationId xmlns:a16="http://schemas.microsoft.com/office/drawing/2014/main" id="{14E83CFE-261B-4EDB-9DD3-BB8CF5F731DD}"/>
              </a:ext>
            </a:extLst>
          </p:cNvPr>
          <p:cNvSpPr>
            <a:spLocks noGrp="1"/>
          </p:cNvSpPr>
          <p:nvPr>
            <p:ph type="body" sz="quarter" idx="12"/>
          </p:nvPr>
        </p:nvSpPr>
        <p:spPr>
          <a:xfrm>
            <a:off x="6248400" y="6191250"/>
            <a:ext cx="5486400" cy="209550"/>
          </a:xfrm>
        </p:spPr>
        <p:txBody>
          <a:bodyPr lIns="0" tIns="0" rIns="0" bIns="0"/>
          <a:lstStyle>
            <a:lvl1pPr>
              <a:defRPr sz="1400" i="1"/>
            </a:lvl1pPr>
          </a:lstStyle>
          <a:p>
            <a:pPr lvl="0"/>
            <a:r>
              <a:rPr lang="en-US"/>
              <a:t>Click to edit Master text styles</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6248400" y="3429000"/>
            <a:ext cx="5486400" cy="2143125"/>
          </a:xfrm>
        </p:spPr>
        <p:txBody>
          <a:bodyPr lIns="0" tIns="0" rIns="0" bIns="0"/>
          <a:lstStyle>
            <a:lvl1pPr>
              <a:defRPr sz="1400"/>
            </a:lvl1pPr>
          </a:lstStyle>
          <a:p>
            <a:pPr lvl="0"/>
            <a:r>
              <a:rPr lang="en-US"/>
              <a:t>Click to edit Master text styles</a:t>
            </a:r>
          </a:p>
        </p:txBody>
      </p:sp>
      <p:sp>
        <p:nvSpPr>
          <p:cNvPr id="3" name="Footer Placeholder 2">
            <a:extLst>
              <a:ext uri="{FF2B5EF4-FFF2-40B4-BE49-F238E27FC236}">
                <a16:creationId xmlns:a16="http://schemas.microsoft.com/office/drawing/2014/main" id="{4A381659-D6D0-4008-B865-F4A05F860658}"/>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FDC2E92A-EF50-4522-A3DA-CED1E60D455D}"/>
              </a:ext>
            </a:extLst>
          </p:cNvPr>
          <p:cNvSpPr>
            <a:spLocks noGrp="1"/>
          </p:cNvSpPr>
          <p:nvPr>
            <p:ph type="sldNum" sz="quarter" idx="15"/>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918598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Agenda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1066800" y="1066800"/>
            <a:ext cx="1005840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Agenda</a:t>
            </a:r>
          </a:p>
        </p:txBody>
      </p:sp>
      <p:sp>
        <p:nvSpPr>
          <p:cNvPr id="6" name="Table Placeholder 5">
            <a:extLst>
              <a:ext uri="{FF2B5EF4-FFF2-40B4-BE49-F238E27FC236}">
                <a16:creationId xmlns:a16="http://schemas.microsoft.com/office/drawing/2014/main" id="{F2AA7CD3-E7C2-434B-B086-C833FADB9B38}"/>
              </a:ext>
            </a:extLst>
          </p:cNvPr>
          <p:cNvSpPr>
            <a:spLocks noGrp="1"/>
          </p:cNvSpPr>
          <p:nvPr>
            <p:ph type="tbl" sz="quarter" idx="12"/>
          </p:nvPr>
        </p:nvSpPr>
        <p:spPr>
          <a:xfrm>
            <a:off x="1066800" y="2019300"/>
            <a:ext cx="10058400" cy="4381499"/>
          </a:xfrm>
        </p:spPr>
        <p:txBody>
          <a:bodyPr lIns="0" tIns="0" rIns="0" bIns="0"/>
          <a:lstStyle/>
          <a:p>
            <a:endParaRPr lang="en-US"/>
          </a:p>
        </p:txBody>
      </p:sp>
      <p:sp>
        <p:nvSpPr>
          <p:cNvPr id="5" name="Footer Placeholder 4">
            <a:extLst>
              <a:ext uri="{FF2B5EF4-FFF2-40B4-BE49-F238E27FC236}">
                <a16:creationId xmlns:a16="http://schemas.microsoft.com/office/drawing/2014/main" id="{B337E254-43C2-4D84-9AC8-D002E6443892}"/>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4C7235FD-5740-4698-A973-15FFE71BF51C}"/>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855923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Agenda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152400" y="762000"/>
            <a:ext cx="5791201" cy="5943600"/>
          </a:xfrm>
        </p:spPr>
        <p:txBody>
          <a:bodyPr/>
          <a:lstStyle/>
          <a:p>
            <a:endParaRPr lang="en-US"/>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6248400" y="1066801"/>
            <a:ext cx="5486399" cy="112395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Agenda</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6248400" y="2552701"/>
            <a:ext cx="5486400" cy="3848100"/>
          </a:xfrm>
        </p:spPr>
        <p:txBody>
          <a:bodyPr lIns="0" tIns="0" rIns="0" bIns="0"/>
          <a:lstStyle>
            <a:lvl1pPr marL="0" indent="0">
              <a:buFont typeface="Arial" panose="020B0604020202020204" pitchFamily="34" charset="0"/>
              <a:buNone/>
              <a:defRPr sz="2400"/>
            </a:lvl1pPr>
          </a:lstStyle>
          <a:p>
            <a:pPr lvl="0"/>
            <a:r>
              <a:rPr lang="en-US"/>
              <a:t>Click to edit Master text styles</a:t>
            </a:r>
          </a:p>
        </p:txBody>
      </p:sp>
      <p:sp>
        <p:nvSpPr>
          <p:cNvPr id="3" name="Footer Placeholder 2">
            <a:extLst>
              <a:ext uri="{FF2B5EF4-FFF2-40B4-BE49-F238E27FC236}">
                <a16:creationId xmlns:a16="http://schemas.microsoft.com/office/drawing/2014/main" id="{751CBBCD-564F-43A8-B4A5-0C849D3C7B45}"/>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51200B8B-DBC8-40B3-9014-4AA628726D2B}"/>
              </a:ext>
            </a:extLst>
          </p:cNvPr>
          <p:cNvSpPr>
            <a:spLocks noGrp="1"/>
          </p:cNvSpPr>
          <p:nvPr>
            <p:ph type="sldNum" sz="quarter" idx="15"/>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1625571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457222" y="1066800"/>
            <a:ext cx="11277579" cy="3527425"/>
          </a:xfrm>
        </p:spPr>
        <p:txBody>
          <a:bodyPr/>
          <a:lstStyle/>
          <a:p>
            <a:endParaRPr lang="en-US"/>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1066800" y="4733925"/>
            <a:ext cx="10058400" cy="1381125"/>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1066800" y="6210300"/>
            <a:ext cx="10058400" cy="190500"/>
          </a:xfrm>
        </p:spPr>
        <p:txBody>
          <a:bodyPr lIns="0" tIns="0" rIns="0" bIns="0"/>
          <a:lstStyle>
            <a:lvl1pPr>
              <a:defRPr sz="1400" i="1"/>
            </a:lvl1pPr>
          </a:lstStyle>
          <a:p>
            <a:pPr lvl="0"/>
            <a:r>
              <a:rPr lang="en-US"/>
              <a:t>Click to edit Master text styles</a:t>
            </a:r>
          </a:p>
        </p:txBody>
      </p:sp>
      <p:sp>
        <p:nvSpPr>
          <p:cNvPr id="5" name="Footer Placeholder 4">
            <a:extLst>
              <a:ext uri="{FF2B5EF4-FFF2-40B4-BE49-F238E27FC236}">
                <a16:creationId xmlns:a16="http://schemas.microsoft.com/office/drawing/2014/main" id="{23B115B0-BD3E-41BE-B840-AA2EA0A4F674}"/>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7135592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152400" y="761999"/>
            <a:ext cx="11887200" cy="5943599"/>
          </a:xfrm>
          <a:noFill/>
        </p:spPr>
        <p:txBody>
          <a:bodyPr/>
          <a:lstStyle/>
          <a:p>
            <a:endParaRPr lang="en-US"/>
          </a:p>
        </p:txBody>
      </p:sp>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1066800" y="1762125"/>
            <a:ext cx="10058400" cy="1381125"/>
          </a:xfrm>
        </p:spPr>
        <p:txBody>
          <a:bodyPr lIns="0" tIns="0" rIns="0" bIns="0"/>
          <a:lstStyle>
            <a:lvl1pPr>
              <a:spcBef>
                <a:spcPts val="0"/>
              </a:spcBef>
              <a:defRPr sz="36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1066800" y="3238500"/>
            <a:ext cx="10058400" cy="190500"/>
          </a:xfrm>
        </p:spPr>
        <p:txBody>
          <a:bodyPr lIns="0" tIns="0" rIns="0" bIns="0"/>
          <a:lstStyle>
            <a:lvl1pPr>
              <a:defRPr sz="1400" i="1">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23B115B0-BD3E-41BE-B840-AA2EA0A4F674}"/>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3620006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At A Glance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457221" y="1066800"/>
            <a:ext cx="11277581" cy="3527425"/>
          </a:xfrm>
        </p:spPr>
        <p:txBody>
          <a:bodyPr/>
          <a:lstStyle/>
          <a:p>
            <a:endParaRPr lang="en-US"/>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45720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457200" y="5530850"/>
            <a:ext cx="1905000" cy="1174750"/>
          </a:xfrm>
        </p:spPr>
        <p:txBody>
          <a:bodyPr lIns="0" tIns="0" rIns="0" bIns="0"/>
          <a:lstStyle>
            <a:lvl1pPr>
              <a:defRPr sz="1200" i="0"/>
            </a:lvl1pPr>
          </a:lstStyle>
          <a:p>
            <a:pPr lvl="0"/>
            <a:r>
              <a:rPr lang="en-US"/>
              <a:t>Click to edit Master text styles</a:t>
            </a:r>
          </a:p>
        </p:txBody>
      </p:sp>
      <p:sp>
        <p:nvSpPr>
          <p:cNvPr id="9" name="Text Placeholder 8">
            <a:extLst>
              <a:ext uri="{FF2B5EF4-FFF2-40B4-BE49-F238E27FC236}">
                <a16:creationId xmlns:a16="http://schemas.microsoft.com/office/drawing/2014/main" id="{1921450D-7BE8-4C97-BC72-B5A44D7B6D37}"/>
              </a:ext>
            </a:extLst>
          </p:cNvPr>
          <p:cNvSpPr>
            <a:spLocks noGrp="1"/>
          </p:cNvSpPr>
          <p:nvPr>
            <p:ph type="body" sz="quarter" idx="14" hasCustomPrompt="1"/>
          </p:nvPr>
        </p:nvSpPr>
        <p:spPr>
          <a:xfrm>
            <a:off x="280035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1" name="Text Placeholder 5">
            <a:extLst>
              <a:ext uri="{FF2B5EF4-FFF2-40B4-BE49-F238E27FC236}">
                <a16:creationId xmlns:a16="http://schemas.microsoft.com/office/drawing/2014/main" id="{0C6BC6FA-ECFD-46BF-9338-A1A883DF095D}"/>
              </a:ext>
            </a:extLst>
          </p:cNvPr>
          <p:cNvSpPr>
            <a:spLocks noGrp="1"/>
          </p:cNvSpPr>
          <p:nvPr>
            <p:ph type="body" sz="quarter" idx="15"/>
          </p:nvPr>
        </p:nvSpPr>
        <p:spPr>
          <a:xfrm>
            <a:off x="2800350" y="5530850"/>
            <a:ext cx="1905000" cy="1174750"/>
          </a:xfrm>
        </p:spPr>
        <p:txBody>
          <a:bodyPr lIns="0" tIns="0" rIns="0" bIns="0"/>
          <a:lstStyle>
            <a:lvl1pPr>
              <a:defRPr sz="1200" i="0"/>
            </a:lvl1pPr>
          </a:lstStyle>
          <a:p>
            <a:pPr lvl="0"/>
            <a:r>
              <a:rPr lang="en-US"/>
              <a:t>Click to edit Master text styles</a:t>
            </a:r>
          </a:p>
        </p:txBody>
      </p:sp>
      <p:sp>
        <p:nvSpPr>
          <p:cNvPr id="13" name="Text Placeholder 8">
            <a:extLst>
              <a:ext uri="{FF2B5EF4-FFF2-40B4-BE49-F238E27FC236}">
                <a16:creationId xmlns:a16="http://schemas.microsoft.com/office/drawing/2014/main" id="{57AA8049-04C1-4A93-8501-ABA07D6070D9}"/>
              </a:ext>
            </a:extLst>
          </p:cNvPr>
          <p:cNvSpPr>
            <a:spLocks noGrp="1"/>
          </p:cNvSpPr>
          <p:nvPr>
            <p:ph type="body" sz="quarter" idx="16" hasCustomPrompt="1"/>
          </p:nvPr>
        </p:nvSpPr>
        <p:spPr>
          <a:xfrm>
            <a:off x="514350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4" name="Text Placeholder 5">
            <a:extLst>
              <a:ext uri="{FF2B5EF4-FFF2-40B4-BE49-F238E27FC236}">
                <a16:creationId xmlns:a16="http://schemas.microsoft.com/office/drawing/2014/main" id="{83BD83BD-A1D7-48DB-973C-32D8113AF298}"/>
              </a:ext>
            </a:extLst>
          </p:cNvPr>
          <p:cNvSpPr>
            <a:spLocks noGrp="1"/>
          </p:cNvSpPr>
          <p:nvPr>
            <p:ph type="body" sz="quarter" idx="17"/>
          </p:nvPr>
        </p:nvSpPr>
        <p:spPr>
          <a:xfrm>
            <a:off x="5143500" y="5530850"/>
            <a:ext cx="1905000" cy="1174750"/>
          </a:xfrm>
        </p:spPr>
        <p:txBody>
          <a:bodyPr lIns="0" tIns="0" rIns="0" bIns="0"/>
          <a:lstStyle>
            <a:lvl1pPr>
              <a:defRPr sz="1200" i="0"/>
            </a:lvl1pPr>
          </a:lstStyle>
          <a:p>
            <a:pPr lvl="0"/>
            <a:r>
              <a:rPr lang="en-US"/>
              <a:t>Click to edit Master text styles</a:t>
            </a:r>
          </a:p>
        </p:txBody>
      </p:sp>
      <p:sp>
        <p:nvSpPr>
          <p:cNvPr id="15" name="Text Placeholder 8">
            <a:extLst>
              <a:ext uri="{FF2B5EF4-FFF2-40B4-BE49-F238E27FC236}">
                <a16:creationId xmlns:a16="http://schemas.microsoft.com/office/drawing/2014/main" id="{EAFB6FCE-A5EA-4E5E-A26A-A36193103E6D}"/>
              </a:ext>
            </a:extLst>
          </p:cNvPr>
          <p:cNvSpPr>
            <a:spLocks noGrp="1"/>
          </p:cNvSpPr>
          <p:nvPr>
            <p:ph type="body" sz="quarter" idx="18" hasCustomPrompt="1"/>
          </p:nvPr>
        </p:nvSpPr>
        <p:spPr>
          <a:xfrm>
            <a:off x="748665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6" name="Text Placeholder 5">
            <a:extLst>
              <a:ext uri="{FF2B5EF4-FFF2-40B4-BE49-F238E27FC236}">
                <a16:creationId xmlns:a16="http://schemas.microsoft.com/office/drawing/2014/main" id="{14D71C6A-4879-4DED-86B5-2B3299A885FF}"/>
              </a:ext>
            </a:extLst>
          </p:cNvPr>
          <p:cNvSpPr>
            <a:spLocks noGrp="1"/>
          </p:cNvSpPr>
          <p:nvPr>
            <p:ph type="body" sz="quarter" idx="19"/>
          </p:nvPr>
        </p:nvSpPr>
        <p:spPr>
          <a:xfrm>
            <a:off x="7486650" y="5530850"/>
            <a:ext cx="1905000" cy="1174750"/>
          </a:xfrm>
        </p:spPr>
        <p:txBody>
          <a:bodyPr lIns="0" tIns="0" rIns="0" bIns="0"/>
          <a:lstStyle>
            <a:lvl1pPr>
              <a:defRPr sz="1200" i="0"/>
            </a:lvl1pPr>
          </a:lstStyle>
          <a:p>
            <a:pPr lvl="0"/>
            <a:r>
              <a:rPr lang="en-US"/>
              <a:t>Click to edit Master text styles</a:t>
            </a:r>
          </a:p>
        </p:txBody>
      </p:sp>
      <p:sp>
        <p:nvSpPr>
          <p:cNvPr id="17" name="Text Placeholder 8">
            <a:extLst>
              <a:ext uri="{FF2B5EF4-FFF2-40B4-BE49-F238E27FC236}">
                <a16:creationId xmlns:a16="http://schemas.microsoft.com/office/drawing/2014/main" id="{47A0E548-617F-47E0-8B2C-FBEFD0583294}"/>
              </a:ext>
            </a:extLst>
          </p:cNvPr>
          <p:cNvSpPr>
            <a:spLocks noGrp="1"/>
          </p:cNvSpPr>
          <p:nvPr>
            <p:ph type="body" sz="quarter" idx="20" hasCustomPrompt="1"/>
          </p:nvPr>
        </p:nvSpPr>
        <p:spPr>
          <a:xfrm>
            <a:off x="9829801"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8" name="Text Placeholder 5">
            <a:extLst>
              <a:ext uri="{FF2B5EF4-FFF2-40B4-BE49-F238E27FC236}">
                <a16:creationId xmlns:a16="http://schemas.microsoft.com/office/drawing/2014/main" id="{3BC6D36F-0BA1-4419-9773-C50E419732B6}"/>
              </a:ext>
            </a:extLst>
          </p:cNvPr>
          <p:cNvSpPr>
            <a:spLocks noGrp="1"/>
          </p:cNvSpPr>
          <p:nvPr>
            <p:ph type="body" sz="quarter" idx="21"/>
          </p:nvPr>
        </p:nvSpPr>
        <p:spPr>
          <a:xfrm>
            <a:off x="9829801" y="5530850"/>
            <a:ext cx="1905000" cy="1174750"/>
          </a:xfrm>
        </p:spPr>
        <p:txBody>
          <a:bodyPr lIns="0" tIns="0" rIns="0" bIns="0"/>
          <a:lstStyle>
            <a:lvl1pPr>
              <a:defRPr sz="1200" i="0"/>
            </a:lvl1pPr>
          </a:lstStyle>
          <a:p>
            <a:pPr lvl="0"/>
            <a:r>
              <a:rPr lang="en-US"/>
              <a:t>Click to edit Master text styles</a:t>
            </a:r>
          </a:p>
        </p:txBody>
      </p:sp>
      <p:sp>
        <p:nvSpPr>
          <p:cNvPr id="3" name="Footer Placeholder 2">
            <a:extLst>
              <a:ext uri="{FF2B5EF4-FFF2-40B4-BE49-F238E27FC236}">
                <a16:creationId xmlns:a16="http://schemas.microsoft.com/office/drawing/2014/main" id="{7C44AB57-12B8-475B-9D51-C2C4439E8FCE}"/>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42192896-65D0-40C9-9564-2D2D6D3E76B9}"/>
              </a:ext>
            </a:extLst>
          </p:cNvPr>
          <p:cNvSpPr>
            <a:spLocks noGrp="1"/>
          </p:cNvSpPr>
          <p:nvPr>
            <p:ph type="sldNum" sz="quarter" idx="23"/>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864365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t A Glanc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3514724" y="1587408"/>
            <a:ext cx="2581276"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3514724" y="2384333"/>
            <a:ext cx="2581276" cy="1422418"/>
          </a:xfrm>
        </p:spPr>
        <p:txBody>
          <a:bodyPr lIns="0" tIns="0" rIns="0" bIns="0"/>
          <a:lstStyle>
            <a:lvl1pPr>
              <a:defRPr sz="1200" i="0"/>
            </a:lvl1pPr>
          </a:lstStyle>
          <a:p>
            <a:pPr lvl="0"/>
            <a:r>
              <a:rPr lang="en-US"/>
              <a:t>Click to edit Master text styles</a:t>
            </a:r>
          </a:p>
        </p:txBody>
      </p:sp>
      <p:sp>
        <p:nvSpPr>
          <p:cNvPr id="5" name="Picture Placeholder 4">
            <a:extLst>
              <a:ext uri="{FF2B5EF4-FFF2-40B4-BE49-F238E27FC236}">
                <a16:creationId xmlns:a16="http://schemas.microsoft.com/office/drawing/2014/main" id="{89BF1FE0-3368-4FAF-8B24-24FFA1246886}"/>
              </a:ext>
            </a:extLst>
          </p:cNvPr>
          <p:cNvSpPr>
            <a:spLocks noGrp="1"/>
          </p:cNvSpPr>
          <p:nvPr>
            <p:ph type="pic" sz="quarter" idx="22"/>
          </p:nvPr>
        </p:nvSpPr>
        <p:spPr>
          <a:xfrm>
            <a:off x="1066800" y="1596954"/>
            <a:ext cx="2209797" cy="2209797"/>
          </a:xfrm>
        </p:spPr>
        <p:txBody>
          <a:bodyPr/>
          <a:lstStyle/>
          <a:p>
            <a:endParaRPr lang="en-US"/>
          </a:p>
        </p:txBody>
      </p:sp>
      <p:sp>
        <p:nvSpPr>
          <p:cNvPr id="20" name="Text Placeholder 8">
            <a:extLst>
              <a:ext uri="{FF2B5EF4-FFF2-40B4-BE49-F238E27FC236}">
                <a16:creationId xmlns:a16="http://schemas.microsoft.com/office/drawing/2014/main" id="{AEB8279A-3DF8-4A7C-8D69-A02C906A474D}"/>
              </a:ext>
            </a:extLst>
          </p:cNvPr>
          <p:cNvSpPr>
            <a:spLocks noGrp="1"/>
          </p:cNvSpPr>
          <p:nvPr>
            <p:ph type="body" sz="quarter" idx="23" hasCustomPrompt="1"/>
          </p:nvPr>
        </p:nvSpPr>
        <p:spPr>
          <a:xfrm>
            <a:off x="3514724" y="4181457"/>
            <a:ext cx="2581276"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21" name="Text Placeholder 5">
            <a:extLst>
              <a:ext uri="{FF2B5EF4-FFF2-40B4-BE49-F238E27FC236}">
                <a16:creationId xmlns:a16="http://schemas.microsoft.com/office/drawing/2014/main" id="{E1B394B2-159A-461A-8D78-214CC9D97EEC}"/>
              </a:ext>
            </a:extLst>
          </p:cNvPr>
          <p:cNvSpPr>
            <a:spLocks noGrp="1"/>
          </p:cNvSpPr>
          <p:nvPr>
            <p:ph type="body" sz="quarter" idx="24"/>
          </p:nvPr>
        </p:nvSpPr>
        <p:spPr>
          <a:xfrm>
            <a:off x="3514724" y="4978382"/>
            <a:ext cx="2581276" cy="1422418"/>
          </a:xfrm>
        </p:spPr>
        <p:txBody>
          <a:bodyPr lIns="0" tIns="0" rIns="0" bIns="0"/>
          <a:lstStyle>
            <a:lvl1pPr>
              <a:defRPr sz="1200" i="0"/>
            </a:lvl1pPr>
          </a:lstStyle>
          <a:p>
            <a:pPr lvl="0"/>
            <a:r>
              <a:rPr lang="en-US"/>
              <a:t>Click to edit Master text styles</a:t>
            </a:r>
          </a:p>
        </p:txBody>
      </p:sp>
      <p:sp>
        <p:nvSpPr>
          <p:cNvPr id="22" name="Picture Placeholder 4">
            <a:extLst>
              <a:ext uri="{FF2B5EF4-FFF2-40B4-BE49-F238E27FC236}">
                <a16:creationId xmlns:a16="http://schemas.microsoft.com/office/drawing/2014/main" id="{9A9C0B5B-6AB8-4937-996E-0C7F4588904D}"/>
              </a:ext>
            </a:extLst>
          </p:cNvPr>
          <p:cNvSpPr>
            <a:spLocks noGrp="1"/>
          </p:cNvSpPr>
          <p:nvPr>
            <p:ph type="pic" sz="quarter" idx="25"/>
          </p:nvPr>
        </p:nvSpPr>
        <p:spPr>
          <a:xfrm>
            <a:off x="1066800" y="4191003"/>
            <a:ext cx="2209797" cy="2209797"/>
          </a:xfrm>
        </p:spPr>
        <p:txBody>
          <a:bodyPr/>
          <a:lstStyle/>
          <a:p>
            <a:endParaRPr lang="en-US"/>
          </a:p>
        </p:txBody>
      </p:sp>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9153525" y="1587408"/>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9153525" y="2384333"/>
            <a:ext cx="2581275" cy="1422418"/>
          </a:xfrm>
        </p:spPr>
        <p:txBody>
          <a:bodyPr lIns="0" tIns="0" rIns="0" bIns="0"/>
          <a:lstStyle>
            <a:lvl1pPr>
              <a:defRPr sz="1200" i="0"/>
            </a:lvl1pPr>
          </a:lstStyle>
          <a:p>
            <a:pPr lvl="0"/>
            <a:r>
              <a:rPr lang="en-US"/>
              <a:t>Click to edit Master text styles</a:t>
            </a:r>
          </a:p>
        </p:txBody>
      </p:sp>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6705601" y="1596954"/>
            <a:ext cx="2209797" cy="2209797"/>
          </a:xfrm>
        </p:spPr>
        <p:txBody>
          <a:bodyPr/>
          <a:lstStyle/>
          <a:p>
            <a:endParaRPr lang="en-US"/>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9153525" y="4181457"/>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9153525" y="4978382"/>
            <a:ext cx="2581275" cy="1422418"/>
          </a:xfrm>
        </p:spPr>
        <p:txBody>
          <a:bodyPr lIns="0" tIns="0" rIns="0" bIns="0"/>
          <a:lstStyle>
            <a:lvl1pPr>
              <a:defRPr sz="1200" i="0"/>
            </a:lvl1pPr>
          </a:lstStyle>
          <a:p>
            <a:pPr lvl="0"/>
            <a:r>
              <a:rPr lang="en-US"/>
              <a:t>Click to edit Master text styles</a:t>
            </a:r>
          </a:p>
        </p:txBody>
      </p:sp>
      <p:sp>
        <p:nvSpPr>
          <p:cNvPr id="28" name="Picture Placeholder 4">
            <a:extLst>
              <a:ext uri="{FF2B5EF4-FFF2-40B4-BE49-F238E27FC236}">
                <a16:creationId xmlns:a16="http://schemas.microsoft.com/office/drawing/2014/main" id="{5A755C51-FFE2-4C8E-80B4-43AD6AD27F76}"/>
              </a:ext>
            </a:extLst>
          </p:cNvPr>
          <p:cNvSpPr>
            <a:spLocks noGrp="1"/>
          </p:cNvSpPr>
          <p:nvPr>
            <p:ph type="pic" sz="quarter" idx="31"/>
          </p:nvPr>
        </p:nvSpPr>
        <p:spPr>
          <a:xfrm>
            <a:off x="6705601" y="4191003"/>
            <a:ext cx="2209797" cy="2209797"/>
          </a:xfrm>
        </p:spPr>
        <p:txBody>
          <a:bodyPr/>
          <a:lstStyle/>
          <a:p>
            <a:endParaRPr lang="en-US"/>
          </a:p>
        </p:txBody>
      </p:sp>
      <p:sp>
        <p:nvSpPr>
          <p:cNvPr id="29" name="Text Placeholder 8">
            <a:extLst>
              <a:ext uri="{FF2B5EF4-FFF2-40B4-BE49-F238E27FC236}">
                <a16:creationId xmlns:a16="http://schemas.microsoft.com/office/drawing/2014/main" id="{F9BED114-D654-41EA-9F9D-8F2D466D08B5}"/>
              </a:ext>
            </a:extLst>
          </p:cNvPr>
          <p:cNvSpPr>
            <a:spLocks noGrp="1"/>
          </p:cNvSpPr>
          <p:nvPr>
            <p:ph type="body" sz="quarter" idx="32"/>
          </p:nvPr>
        </p:nvSpPr>
        <p:spPr>
          <a:xfrm>
            <a:off x="1066800" y="762000"/>
            <a:ext cx="1066800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E4DDD1D-A03B-4820-A5F2-6E9BD4780583}"/>
              </a:ext>
            </a:extLst>
          </p:cNvPr>
          <p:cNvSpPr>
            <a:spLocks noGrp="1"/>
          </p:cNvSpPr>
          <p:nvPr>
            <p:ph type="ftr" sz="quarter" idx="33"/>
          </p:nvPr>
        </p:nvSpPr>
        <p:spPr/>
        <p:txBody>
          <a:bodyPr/>
          <a:lstStyle/>
          <a:p>
            <a:endParaRPr lang="en-US"/>
          </a:p>
        </p:txBody>
      </p:sp>
      <p:sp>
        <p:nvSpPr>
          <p:cNvPr id="6" name="Slide Number Placeholder 5">
            <a:extLst>
              <a:ext uri="{FF2B5EF4-FFF2-40B4-BE49-F238E27FC236}">
                <a16:creationId xmlns:a16="http://schemas.microsoft.com/office/drawing/2014/main" id="{178A0736-A6B5-42D0-8D65-C1BB31FF2553}"/>
              </a:ext>
            </a:extLst>
          </p:cNvPr>
          <p:cNvSpPr>
            <a:spLocks noGrp="1"/>
          </p:cNvSpPr>
          <p:nvPr>
            <p:ph type="sldNum" sz="quarter" idx="3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7768719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At A Glance -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1" y="762000"/>
            <a:ext cx="12192000" cy="6096000"/>
          </a:xfrm>
        </p:spPr>
        <p:txBody>
          <a:bodyPr/>
          <a:lstStyle/>
          <a:p>
            <a:endParaRPr lang="en-US"/>
          </a:p>
        </p:txBody>
      </p:sp>
      <p:sp>
        <p:nvSpPr>
          <p:cNvPr id="19" name="Text Placeholder 8">
            <a:extLst>
              <a:ext uri="{FF2B5EF4-FFF2-40B4-BE49-F238E27FC236}">
                <a16:creationId xmlns:a16="http://schemas.microsoft.com/office/drawing/2014/main" id="{0DD7165C-64AE-49F1-BBB7-91279DC8F669}"/>
              </a:ext>
            </a:extLst>
          </p:cNvPr>
          <p:cNvSpPr>
            <a:spLocks noGrp="1"/>
          </p:cNvSpPr>
          <p:nvPr>
            <p:ph type="body" sz="quarter" idx="26" hasCustomPrompt="1"/>
          </p:nvPr>
        </p:nvSpPr>
        <p:spPr>
          <a:xfrm>
            <a:off x="8848725" y="762000"/>
            <a:ext cx="2581275" cy="6096000"/>
          </a:xfrm>
          <a:solidFill>
            <a:schemeClr val="bg1"/>
          </a:solidFill>
        </p:spPr>
        <p:txBody>
          <a:bodyPr lIns="182880" tIns="91440" rIns="91440" bIns="91440" anchor="ctr"/>
          <a:lstStyle>
            <a:lvl1pPr>
              <a:lnSpc>
                <a:spcPct val="150000"/>
              </a:lnSpc>
              <a:spcBef>
                <a:spcPts val="0"/>
              </a:spcBef>
              <a:defRPr sz="3200" b="0">
                <a:solidFill>
                  <a:schemeClr val="tx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a:p>
            <a:pPr lvl="0"/>
            <a:r>
              <a:rPr lang="en-US"/>
              <a:t>02</a:t>
            </a:r>
          </a:p>
          <a:p>
            <a:pPr lvl="0"/>
            <a:r>
              <a:rPr lang="en-US"/>
              <a:t>03</a:t>
            </a:r>
          </a:p>
          <a:p>
            <a:pPr lvl="0"/>
            <a:r>
              <a:rPr lang="en-US"/>
              <a:t>04</a:t>
            </a:r>
          </a:p>
        </p:txBody>
      </p:sp>
      <p:sp>
        <p:nvSpPr>
          <p:cNvPr id="3" name="Footer Placeholder 2">
            <a:extLst>
              <a:ext uri="{FF2B5EF4-FFF2-40B4-BE49-F238E27FC236}">
                <a16:creationId xmlns:a16="http://schemas.microsoft.com/office/drawing/2014/main" id="{E10C63EB-14F8-4C7F-B366-7652B02B4CA9}"/>
              </a:ext>
            </a:extLst>
          </p:cNvPr>
          <p:cNvSpPr>
            <a:spLocks noGrp="1"/>
          </p:cNvSpPr>
          <p:nvPr>
            <p:ph type="ftr" sz="quarter" idx="27"/>
          </p:nvPr>
        </p:nvSpPr>
        <p:spPr/>
        <p:txBody>
          <a:bodyPr/>
          <a:lstStyle/>
          <a:p>
            <a:endParaRPr lang="en-US"/>
          </a:p>
        </p:txBody>
      </p:sp>
      <p:sp>
        <p:nvSpPr>
          <p:cNvPr id="5" name="Slide Number Placeholder 4">
            <a:extLst>
              <a:ext uri="{FF2B5EF4-FFF2-40B4-BE49-F238E27FC236}">
                <a16:creationId xmlns:a16="http://schemas.microsoft.com/office/drawing/2014/main" id="{6C2B1008-F862-49B2-A023-0624330D7720}"/>
              </a:ext>
            </a:extLst>
          </p:cNvPr>
          <p:cNvSpPr>
            <a:spLocks noGrp="1"/>
          </p:cNvSpPr>
          <p:nvPr>
            <p:ph type="sldNum" sz="quarter" idx="28"/>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074715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At A Glance - 4">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152400" y="762000"/>
            <a:ext cx="8543925" cy="5943600"/>
          </a:xfrm>
        </p:spPr>
        <p:txBody>
          <a:bodyPr/>
          <a:lstStyle/>
          <a:p>
            <a:endParaRPr lang="en-US"/>
          </a:p>
        </p:txBody>
      </p:sp>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9153525" y="2819391"/>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02</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9153525" y="3616316"/>
            <a:ext cx="2581275" cy="1031893"/>
          </a:xfrm>
        </p:spPr>
        <p:txBody>
          <a:bodyPr lIns="0" tIns="0" rIns="0" bIns="0"/>
          <a:lstStyle>
            <a:lvl1pPr>
              <a:defRPr sz="1200" i="0"/>
            </a:lvl1pPr>
          </a:lstStyle>
          <a:p>
            <a:pPr lvl="0"/>
            <a:r>
              <a:rPr lang="en-US"/>
              <a:t>Click to edit Master text styles</a:t>
            </a:r>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9153525" y="4876782"/>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03</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9153525" y="5673707"/>
            <a:ext cx="2581275" cy="1031893"/>
          </a:xfrm>
        </p:spPr>
        <p:txBody>
          <a:bodyPr lIns="0" tIns="0" rIns="0" bIns="0"/>
          <a:lstStyle>
            <a:lvl1pPr>
              <a:defRPr sz="1200" i="0"/>
            </a:lvl1pPr>
          </a:lstStyle>
          <a:p>
            <a:pPr lvl="0"/>
            <a:r>
              <a:rPr lang="en-US"/>
              <a:t>Click to edit Master text styles</a:t>
            </a:r>
          </a:p>
        </p:txBody>
      </p:sp>
      <p:sp>
        <p:nvSpPr>
          <p:cNvPr id="30" name="Text Placeholder 8">
            <a:extLst>
              <a:ext uri="{FF2B5EF4-FFF2-40B4-BE49-F238E27FC236}">
                <a16:creationId xmlns:a16="http://schemas.microsoft.com/office/drawing/2014/main" id="{A1E03138-F0A8-47AD-AA18-923636430F48}"/>
              </a:ext>
            </a:extLst>
          </p:cNvPr>
          <p:cNvSpPr>
            <a:spLocks noGrp="1"/>
          </p:cNvSpPr>
          <p:nvPr>
            <p:ph type="body" sz="quarter" idx="31" hasCustomPrompt="1"/>
          </p:nvPr>
        </p:nvSpPr>
        <p:spPr>
          <a:xfrm>
            <a:off x="9153525" y="762000"/>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31" name="Text Placeholder 5">
            <a:extLst>
              <a:ext uri="{FF2B5EF4-FFF2-40B4-BE49-F238E27FC236}">
                <a16:creationId xmlns:a16="http://schemas.microsoft.com/office/drawing/2014/main" id="{343E449B-D6ED-49BF-BAED-E6DF822E20D0}"/>
              </a:ext>
            </a:extLst>
          </p:cNvPr>
          <p:cNvSpPr>
            <a:spLocks noGrp="1"/>
          </p:cNvSpPr>
          <p:nvPr>
            <p:ph type="body" sz="quarter" idx="32"/>
          </p:nvPr>
        </p:nvSpPr>
        <p:spPr>
          <a:xfrm>
            <a:off x="9153525" y="1558925"/>
            <a:ext cx="2581275" cy="1031893"/>
          </a:xfrm>
        </p:spPr>
        <p:txBody>
          <a:bodyPr lIns="0" tIns="0" rIns="0" bIns="0"/>
          <a:lstStyle>
            <a:lvl1pPr>
              <a:defRPr sz="1200" i="0"/>
            </a:lvl1pPr>
          </a:lstStyle>
          <a:p>
            <a:pPr lvl="0"/>
            <a:r>
              <a:rPr lang="en-US"/>
              <a:t>Click to edit Master text styles</a:t>
            </a:r>
          </a:p>
        </p:txBody>
      </p:sp>
      <p:sp>
        <p:nvSpPr>
          <p:cNvPr id="3" name="Footer Placeholder 2">
            <a:extLst>
              <a:ext uri="{FF2B5EF4-FFF2-40B4-BE49-F238E27FC236}">
                <a16:creationId xmlns:a16="http://schemas.microsoft.com/office/drawing/2014/main" id="{C821D42C-ADE4-4F80-8638-02BB8583AAA6}"/>
              </a:ext>
            </a:extLst>
          </p:cNvPr>
          <p:cNvSpPr>
            <a:spLocks noGrp="1"/>
          </p:cNvSpPr>
          <p:nvPr>
            <p:ph type="ftr" sz="quarter" idx="33"/>
          </p:nvPr>
        </p:nvSpPr>
        <p:spPr/>
        <p:txBody>
          <a:bodyPr/>
          <a:lstStyle/>
          <a:p>
            <a:endParaRPr lang="en-US"/>
          </a:p>
        </p:txBody>
      </p:sp>
      <p:sp>
        <p:nvSpPr>
          <p:cNvPr id="5" name="Slide Number Placeholder 4">
            <a:extLst>
              <a:ext uri="{FF2B5EF4-FFF2-40B4-BE49-F238E27FC236}">
                <a16:creationId xmlns:a16="http://schemas.microsoft.com/office/drawing/2014/main" id="{405E4355-00E3-4D69-A536-99214F1D5919}"/>
              </a:ext>
            </a:extLst>
          </p:cNvPr>
          <p:cNvSpPr>
            <a:spLocks noGrp="1"/>
          </p:cNvSpPr>
          <p:nvPr>
            <p:ph type="sldNum" sz="quarter" idx="3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441608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ext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1066800" y="1066800"/>
            <a:ext cx="1005840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1066800" y="2085975"/>
            <a:ext cx="10058400" cy="4314825"/>
          </a:xfrm>
        </p:spPr>
        <p:txBody>
          <a:bodyPr lIns="0" tIns="0" rIns="0" bIns="0" numCol="2"/>
          <a:lstStyle>
            <a:lvl1pPr marL="285750" indent="-285750">
              <a:buFont typeface="Arial" panose="020B0604020202020204" pitchFamily="34" charset="0"/>
              <a:buChar char="•"/>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197E9C9-0696-4232-90E4-E258852AA685}"/>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7D269DE3-885B-4988-A4AE-0810047E6D2B}"/>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4080994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905000" cy="1905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743200" y="1162050"/>
            <a:ext cx="8686800" cy="563562"/>
          </a:xfrm>
        </p:spPr>
        <p:txBody>
          <a:bodyPr lIns="0" tIns="0" rIns="0" bIns="0">
            <a:normAutofit/>
          </a:bodyPr>
          <a:lstStyle>
            <a:lvl1pPr>
              <a:defRPr sz="4000">
                <a:solidFill>
                  <a:srgbClr val="ED7000"/>
                </a:solidFill>
              </a:defRPr>
            </a:lvl1pPr>
          </a:lstStyle>
          <a:p>
            <a:r>
              <a:rPr lang="en-US" dirty="0"/>
              <a:t>Slide Title</a:t>
            </a:r>
          </a:p>
        </p:txBody>
      </p:sp>
      <p:sp>
        <p:nvSpPr>
          <p:cNvPr id="3" name="Content Placeholder 2"/>
          <p:cNvSpPr>
            <a:spLocks noGrp="1"/>
          </p:cNvSpPr>
          <p:nvPr>
            <p:ph idx="1" hasCustomPrompt="1"/>
          </p:nvPr>
        </p:nvSpPr>
        <p:spPr>
          <a:xfrm>
            <a:off x="2743200" y="1981201"/>
            <a:ext cx="8686800" cy="4525963"/>
          </a:xfrm>
        </p:spPr>
        <p:txBody>
          <a:bodyPr lIns="0" tIns="0" rIns="0" bIns="0">
            <a:normAutofit/>
          </a:bodyPr>
          <a:lstStyle>
            <a:lvl1pPr>
              <a:defRPr sz="2400"/>
            </a:lvl1pPr>
            <a:lvl2pPr marL="640080" indent="-285750">
              <a:buFont typeface="Arial" panose="020B0604020202020204" pitchFamily="34" charset="0"/>
              <a:buChar char="•"/>
              <a:defRPr sz="2000" baseline="0"/>
            </a:lvl2pPr>
            <a:lvl3pPr marL="917575" indent="-285750">
              <a:buSzPct val="100000"/>
              <a:buFont typeface="Century Gothic" panose="020B0502020202020204" pitchFamily="34" charset="0"/>
              <a:buChar char="◦"/>
              <a:defRPr sz="1800"/>
            </a:lvl3pPr>
          </a:lstStyle>
          <a:p>
            <a:pPr lvl="0"/>
            <a:r>
              <a:rPr lang="en-US" dirty="0"/>
              <a:t>We can’t completely avoid bullet points</a:t>
            </a:r>
          </a:p>
          <a:p>
            <a:pPr lvl="0"/>
            <a:r>
              <a:rPr lang="en-US" dirty="0"/>
              <a:t>So if we must use them, this is the layout to use</a:t>
            </a:r>
          </a:p>
          <a:p>
            <a:pPr lvl="0"/>
            <a:r>
              <a:rPr lang="en-US" dirty="0"/>
              <a:t>Keep them brief and supportive of what you’re saying</a:t>
            </a:r>
          </a:p>
          <a:p>
            <a:pPr lvl="0"/>
            <a:r>
              <a:rPr lang="en-US" dirty="0"/>
              <a:t>We want the audience to watch/listen to you, </a:t>
            </a:r>
            <a:br>
              <a:rPr lang="en-US" dirty="0"/>
            </a:br>
            <a:r>
              <a:rPr lang="en-US" dirty="0"/>
              <a:t>not read the screen</a:t>
            </a:r>
          </a:p>
          <a:p>
            <a:pPr lvl="0"/>
            <a:endParaRPr lang="en-US" dirty="0"/>
          </a:p>
        </p:txBody>
      </p:sp>
      <p:sp>
        <p:nvSpPr>
          <p:cNvPr id="8" name="Text Placeholder 7"/>
          <p:cNvSpPr>
            <a:spLocks noGrp="1"/>
          </p:cNvSpPr>
          <p:nvPr>
            <p:ph type="body" sz="quarter" idx="10" hasCustomPrompt="1"/>
          </p:nvPr>
        </p:nvSpPr>
        <p:spPr>
          <a:xfrm>
            <a:off x="304800" y="385888"/>
            <a:ext cx="1447800" cy="1257300"/>
          </a:xfrm>
        </p:spPr>
        <p:txBody>
          <a:bodyPr lIns="0" tIns="0" rIns="0" bIns="0" anchor="b">
            <a:normAutofit/>
          </a:bodyPr>
          <a:lstStyle>
            <a:lvl1pPr marL="0" indent="0">
              <a:buNone/>
              <a:defRPr sz="1500">
                <a:solidFill>
                  <a:schemeClr val="bg1"/>
                </a:solidFill>
              </a:defRPr>
            </a:lvl1pPr>
          </a:lstStyle>
          <a:p>
            <a:pPr lvl="0"/>
            <a:r>
              <a:rPr lang="en-US" dirty="0"/>
              <a:t>Section Title</a:t>
            </a:r>
          </a:p>
        </p:txBody>
      </p:sp>
    </p:spTree>
    <p:extLst>
      <p:ext uri="{BB962C8B-B14F-4D97-AF65-F5344CB8AC3E}">
        <p14:creationId xmlns:p14="http://schemas.microsoft.com/office/powerpoint/2010/main" val="3174510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ext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1066800" y="1066799"/>
            <a:ext cx="4876797" cy="1114425"/>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1066800" y="2390775"/>
            <a:ext cx="4876797" cy="4010025"/>
          </a:xfrm>
        </p:spPr>
        <p:txBody>
          <a:bodyPr lIns="0" tIns="0" rIns="0" bIns="0" numCol="1"/>
          <a:lstStyle>
            <a:lvl1pPr marL="0" indent="0">
              <a:buFont typeface="Arial" panose="020B0604020202020204" pitchFamily="34" charse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7286625" y="762000"/>
            <a:ext cx="4752975" cy="5943600"/>
          </a:xfrm>
        </p:spPr>
        <p:txBody>
          <a:bodyPr/>
          <a:lstStyle/>
          <a:p>
            <a:endParaRPr lang="en-US"/>
          </a:p>
        </p:txBody>
      </p:sp>
      <p:sp>
        <p:nvSpPr>
          <p:cNvPr id="15" name="Footer Placeholder 14">
            <a:extLst>
              <a:ext uri="{FF2B5EF4-FFF2-40B4-BE49-F238E27FC236}">
                <a16:creationId xmlns:a16="http://schemas.microsoft.com/office/drawing/2014/main" id="{F0C7E70C-34E8-4CCB-90B0-4C4865103094}"/>
              </a:ext>
            </a:extLst>
          </p:cNvPr>
          <p:cNvSpPr>
            <a:spLocks noGrp="1"/>
          </p:cNvSpPr>
          <p:nvPr>
            <p:ph type="ftr" sz="quarter" idx="16"/>
          </p:nvPr>
        </p:nvSpPr>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741523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ext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6248400" y="1066799"/>
            <a:ext cx="4876797" cy="1114425"/>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6248400" y="2390775"/>
            <a:ext cx="4876797" cy="4010025"/>
          </a:xfrm>
        </p:spPr>
        <p:txBody>
          <a:bodyPr lIns="0" tIns="0" rIns="0" bIns="0" numCol="1"/>
          <a:lstStyle>
            <a:lvl1pPr marL="0" indent="0">
              <a:buFont typeface="Arial" panose="020B0604020202020204" pitchFamily="34" charse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152400" y="762000"/>
            <a:ext cx="4752975" cy="5943600"/>
          </a:xfrm>
        </p:spPr>
        <p:txBody>
          <a:bodyPr/>
          <a:lstStyle/>
          <a:p>
            <a:endParaRPr lang="en-US"/>
          </a:p>
        </p:txBody>
      </p:sp>
      <p:sp>
        <p:nvSpPr>
          <p:cNvPr id="15" name="Footer Placeholder 14">
            <a:extLst>
              <a:ext uri="{FF2B5EF4-FFF2-40B4-BE49-F238E27FC236}">
                <a16:creationId xmlns:a16="http://schemas.microsoft.com/office/drawing/2014/main" id="{F0C7E70C-34E8-4CCB-90B0-4C4865103094}"/>
              </a:ext>
            </a:extLst>
          </p:cNvPr>
          <p:cNvSpPr>
            <a:spLocks noGrp="1"/>
          </p:cNvSpPr>
          <p:nvPr>
            <p:ph type="ftr" sz="quarter" idx="16"/>
          </p:nvPr>
        </p:nvSpPr>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6687479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ext -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1066800" y="1066800"/>
            <a:ext cx="10058400" cy="5334000"/>
          </a:xfrm>
        </p:spPr>
        <p:txBody>
          <a:bodyPr lIns="0" tIns="0" rIns="0" bIns="0" anchor="ctr"/>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3" name="Footer Placeholder 2">
            <a:extLst>
              <a:ext uri="{FF2B5EF4-FFF2-40B4-BE49-F238E27FC236}">
                <a16:creationId xmlns:a16="http://schemas.microsoft.com/office/drawing/2014/main" id="{2E7BED21-509C-49DB-8094-AA9A68DBA08C}"/>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B8A187BA-575A-42C6-9A3E-12CDFAD5D6AF}"/>
              </a:ext>
            </a:extLst>
          </p:cNvPr>
          <p:cNvSpPr>
            <a:spLocks noGrp="1"/>
          </p:cNvSpPr>
          <p:nvPr>
            <p:ph type="sldNum" sz="quarter" idx="13"/>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796871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Map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p:nvPr>
        </p:nvSpPr>
        <p:spPr>
          <a:xfrm>
            <a:off x="1066802" y="1066799"/>
            <a:ext cx="2400298" cy="1114425"/>
          </a:xfrm>
        </p:spPr>
        <p:txBody>
          <a:bodyPr lIns="0" tIns="0" rIns="0" bIns="0"/>
          <a:lstStyle>
            <a:lvl1pPr>
              <a:spcBef>
                <a:spcPts val="0"/>
              </a:spcBef>
              <a:defRPr sz="3600" b="1">
                <a:solidFill>
                  <a:srgbClr val="22222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1066802" y="2390775"/>
            <a:ext cx="2400298" cy="4010025"/>
          </a:xfrm>
        </p:spPr>
        <p:txBody>
          <a:bodyPr lIns="0" tIns="0" rIns="0" bIns="0" numCol="1"/>
          <a:lstStyle>
            <a:lvl1pPr marL="0" indent="0">
              <a:buFont typeface="Arial" panose="020B0604020202020204" pitchFamily="34" charset="0"/>
              <a:buNone/>
              <a:defRPr>
                <a:solidFill>
                  <a:srgbClr val="222222"/>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96408007-1B7B-4AF5-AF91-0A66D3A3AC49}"/>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21686F04-40D2-4812-BE8C-5F87CDD71691}"/>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986963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Org Chart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3" name="Footer Placeholder 2">
            <a:extLst>
              <a:ext uri="{FF2B5EF4-FFF2-40B4-BE49-F238E27FC236}">
                <a16:creationId xmlns:a16="http://schemas.microsoft.com/office/drawing/2014/main" id="{D7FBCC8A-4032-4BAD-AFAD-2EDE69174D53}"/>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B12E4F1-40FA-46C4-8CF8-E3993AE589D5}"/>
              </a:ext>
            </a:extLst>
          </p:cNvPr>
          <p:cNvSpPr>
            <a:spLocks noGrp="1"/>
          </p:cNvSpPr>
          <p:nvPr>
            <p:ph type="sldNum" sz="quarter" idx="11"/>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4074793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Chart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39" name="Text Placeholder 8">
            <a:extLst>
              <a:ext uri="{FF2B5EF4-FFF2-40B4-BE49-F238E27FC236}">
                <a16:creationId xmlns:a16="http://schemas.microsoft.com/office/drawing/2014/main" id="{94954C96-CD26-45E1-AB51-FA362BC4E72A}"/>
              </a:ext>
            </a:extLst>
          </p:cNvPr>
          <p:cNvSpPr>
            <a:spLocks noGrp="1"/>
          </p:cNvSpPr>
          <p:nvPr>
            <p:ph type="body" sz="quarter" idx="11"/>
          </p:nvPr>
        </p:nvSpPr>
        <p:spPr>
          <a:xfrm>
            <a:off x="1066800" y="1066800"/>
            <a:ext cx="1005840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Chart Placeholder 4">
            <a:extLst>
              <a:ext uri="{FF2B5EF4-FFF2-40B4-BE49-F238E27FC236}">
                <a16:creationId xmlns:a16="http://schemas.microsoft.com/office/drawing/2014/main" id="{A93DC6EC-5433-428C-90B8-DCD481920761}"/>
              </a:ext>
            </a:extLst>
          </p:cNvPr>
          <p:cNvSpPr>
            <a:spLocks noGrp="1"/>
          </p:cNvSpPr>
          <p:nvPr>
            <p:ph type="chart" sz="quarter" idx="14"/>
          </p:nvPr>
        </p:nvSpPr>
        <p:spPr>
          <a:xfrm>
            <a:off x="1066800" y="1914525"/>
            <a:ext cx="10058400" cy="4486275"/>
          </a:xfrm>
        </p:spPr>
        <p:txBody>
          <a:bodyPr lIns="0" tIns="0" rIns="0" bIns="0"/>
          <a:lstStyle>
            <a:lvl1pPr>
              <a:defRPr sz="1000"/>
            </a:lvl1pPr>
          </a:lstStyle>
          <a:p>
            <a:endParaRPr lang="en-US"/>
          </a:p>
        </p:txBody>
      </p:sp>
      <p:sp>
        <p:nvSpPr>
          <p:cNvPr id="3" name="Footer Placeholder 2">
            <a:extLst>
              <a:ext uri="{FF2B5EF4-FFF2-40B4-BE49-F238E27FC236}">
                <a16:creationId xmlns:a16="http://schemas.microsoft.com/office/drawing/2014/main" id="{28930C37-424F-4801-BCCB-AACA8C985C81}"/>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16A85D95-6EF2-4D31-BF7E-60A5D7A2DC21}"/>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856672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Schedule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1066801" y="1066799"/>
            <a:ext cx="3476621" cy="1114425"/>
          </a:xfrm>
        </p:spPr>
        <p:txBody>
          <a:bodyPr lIns="0" tIns="0" rIns="0" bIns="0"/>
          <a:lstStyle>
            <a:lvl1pPr>
              <a:spcBef>
                <a:spcPts val="0"/>
              </a:spcBef>
              <a:defRPr sz="3000" b="1">
                <a:solidFill>
                  <a:srgbClr val="22222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Schedule</a:t>
            </a:r>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1066801" y="2390775"/>
            <a:ext cx="3476621" cy="4010025"/>
          </a:xfrm>
        </p:spPr>
        <p:txBody>
          <a:bodyPr lIns="0" tIns="0" rIns="0" bIns="0" numCol="1"/>
          <a:lstStyle>
            <a:lvl1pPr marL="0" indent="0">
              <a:buFont typeface="Arial" panose="020B0604020202020204" pitchFamily="34" charset="0"/>
              <a:buNone/>
              <a:defRPr>
                <a:solidFill>
                  <a:srgbClr val="222222"/>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3D65FA32-F0CA-497C-8E6E-ACABDE5778B1}"/>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E9882203-55C3-463F-8DDB-4AF4C6668DD9}"/>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1433513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Schedul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3" name="Footer Placeholder 2">
            <a:extLst>
              <a:ext uri="{FF2B5EF4-FFF2-40B4-BE49-F238E27FC236}">
                <a16:creationId xmlns:a16="http://schemas.microsoft.com/office/drawing/2014/main" id="{074CC1D7-1956-49A5-8F97-54897A5F8927}"/>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0192DBF7-A746-4B96-846B-DEB58020049C}"/>
              </a:ext>
            </a:extLst>
          </p:cNvPr>
          <p:cNvSpPr>
            <a:spLocks noGrp="1"/>
          </p:cNvSpPr>
          <p:nvPr>
            <p:ph type="sldNum" sz="quarter" idx="13"/>
          </p:nvPr>
        </p:nvSpPr>
        <p:spPr/>
        <p:txBody>
          <a:bodyPr/>
          <a:lstStyle/>
          <a:p>
            <a:fld id="{DD01415F-5F32-4771-AE74-55868ADB41CE}" type="slidenum">
              <a:rPr lang="en-US" smtClean="0"/>
              <a:pPr/>
              <a:t>‹#›</a:t>
            </a:fld>
            <a:endParaRPr lang="en-US"/>
          </a:p>
        </p:txBody>
      </p:sp>
      <p:sp>
        <p:nvSpPr>
          <p:cNvPr id="6" name="Title 5">
            <a:extLst>
              <a:ext uri="{FF2B5EF4-FFF2-40B4-BE49-F238E27FC236}">
                <a16:creationId xmlns:a16="http://schemas.microsoft.com/office/drawing/2014/main" id="{95BB9557-7C4A-4C81-A950-E387D089F04F}"/>
              </a:ext>
            </a:extLst>
          </p:cNvPr>
          <p:cNvSpPr>
            <a:spLocks noGrp="1"/>
          </p:cNvSpPr>
          <p:nvPr>
            <p:ph type="title" hasCustomPrompt="1"/>
          </p:nvPr>
        </p:nvSpPr>
        <p:spPr/>
        <p:txBody>
          <a:bodyPr/>
          <a:lstStyle>
            <a:lvl1pPr>
              <a:defRPr/>
            </a:lvl1pPr>
          </a:lstStyle>
          <a:p>
            <a:r>
              <a:rPr lang="en-US"/>
              <a:t>Schedule</a:t>
            </a:r>
          </a:p>
        </p:txBody>
      </p:sp>
    </p:spTree>
    <p:extLst>
      <p:ext uri="{BB962C8B-B14F-4D97-AF65-F5344CB8AC3E}">
        <p14:creationId xmlns:p14="http://schemas.microsoft.com/office/powerpoint/2010/main" val="2052033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Photo -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B019D7B-3971-4656-811A-FF9CC56988EE}"/>
              </a:ext>
            </a:extLst>
          </p:cNvPr>
          <p:cNvSpPr>
            <a:spLocks noGrp="1"/>
          </p:cNvSpPr>
          <p:nvPr>
            <p:ph type="pic" sz="quarter" idx="10"/>
          </p:nvPr>
        </p:nvSpPr>
        <p:spPr>
          <a:xfrm>
            <a:off x="0" y="762000"/>
            <a:ext cx="12192000" cy="6096000"/>
          </a:xfrm>
          <a:solidFill>
            <a:srgbClr val="222222">
              <a:alpha val="35000"/>
            </a:srgbClr>
          </a:solidFill>
        </p:spPr>
        <p:txBody>
          <a:bodyPr/>
          <a:lstStyle/>
          <a:p>
            <a:endParaRPr lang="en-US"/>
          </a:p>
        </p:txBody>
      </p:sp>
      <p:sp>
        <p:nvSpPr>
          <p:cNvPr id="2" name="Footer Placeholder 1">
            <a:extLst>
              <a:ext uri="{FF2B5EF4-FFF2-40B4-BE49-F238E27FC236}">
                <a16:creationId xmlns:a16="http://schemas.microsoft.com/office/drawing/2014/main" id="{286EBB9F-C46E-4C91-B7D2-69D01F9A0588}"/>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8ACC0CC8-190B-42B9-8C91-C739CB8C4CD6}"/>
              </a:ext>
            </a:extLst>
          </p:cNvPr>
          <p:cNvSpPr>
            <a:spLocks noGrp="1"/>
          </p:cNvSpPr>
          <p:nvPr>
            <p:ph type="sldNum" sz="quarter" idx="12"/>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3985266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Factoid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6248401" y="1066821"/>
            <a:ext cx="4876800" cy="5333979"/>
          </a:xfrm>
        </p:spPr>
        <p:txBody>
          <a:bodyPr lIns="0" tIns="0" rIns="0" bIns="0" anchor="ctr"/>
          <a:lstStyle>
            <a:lvl1pPr>
              <a:spcBef>
                <a:spcPts val="0"/>
              </a:spcBef>
              <a:defRPr sz="2400" b="0">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8" name="Text Placeholder 8">
            <a:extLst>
              <a:ext uri="{FF2B5EF4-FFF2-40B4-BE49-F238E27FC236}">
                <a16:creationId xmlns:a16="http://schemas.microsoft.com/office/drawing/2014/main" id="{AC7BEB31-FAAD-4621-A6ED-578C41B8FC16}"/>
              </a:ext>
            </a:extLst>
          </p:cNvPr>
          <p:cNvSpPr>
            <a:spLocks noGrp="1"/>
          </p:cNvSpPr>
          <p:nvPr>
            <p:ph type="body" sz="quarter" idx="14" hasCustomPrompt="1"/>
          </p:nvPr>
        </p:nvSpPr>
        <p:spPr>
          <a:xfrm>
            <a:off x="1066800" y="1066800"/>
            <a:ext cx="4876800" cy="5333979"/>
          </a:xfrm>
        </p:spPr>
        <p:txBody>
          <a:bodyPr lIns="0" tIns="0" rIns="0" bIns="0" anchor="ctr"/>
          <a:lstStyle>
            <a:lvl1pPr algn="r">
              <a:spcBef>
                <a:spcPts val="0"/>
              </a:spcBef>
              <a:defRPr sz="8800" b="1">
                <a:solidFill>
                  <a:srgbClr val="ED7000"/>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XX%</a:t>
            </a:r>
          </a:p>
        </p:txBody>
      </p:sp>
      <p:sp>
        <p:nvSpPr>
          <p:cNvPr id="3" name="Footer Placeholder 2">
            <a:extLst>
              <a:ext uri="{FF2B5EF4-FFF2-40B4-BE49-F238E27FC236}">
                <a16:creationId xmlns:a16="http://schemas.microsoft.com/office/drawing/2014/main" id="{6ECC1420-B87B-4890-8F51-7F7EFE04AFCD}"/>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950C4A1E-B8BC-4E53-BDA5-F90CFE13898C}"/>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55271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Rectangle 3"/>
          <p:cNvSpPr/>
          <p:nvPr userDrawn="1"/>
        </p:nvSpPr>
        <p:spPr>
          <a:xfrm>
            <a:off x="0" y="0"/>
            <a:ext cx="1905000" cy="1905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743200" y="1162050"/>
            <a:ext cx="8686800" cy="563562"/>
          </a:xfrm>
        </p:spPr>
        <p:txBody>
          <a:bodyPr lIns="0" tIns="0" rIns="0" bIns="0">
            <a:normAutofit/>
          </a:bodyPr>
          <a:lstStyle>
            <a:lvl1pPr>
              <a:defRPr sz="4000">
                <a:solidFill>
                  <a:srgbClr val="ED7000"/>
                </a:solidFill>
              </a:defRPr>
            </a:lvl1pPr>
          </a:lstStyle>
          <a:p>
            <a:r>
              <a:rPr lang="en-US" dirty="0"/>
              <a:t>Slide Title</a:t>
            </a:r>
          </a:p>
        </p:txBody>
      </p:sp>
      <p:sp>
        <p:nvSpPr>
          <p:cNvPr id="3" name="Content Placeholder 2"/>
          <p:cNvSpPr>
            <a:spLocks noGrp="1"/>
          </p:cNvSpPr>
          <p:nvPr>
            <p:ph idx="1" hasCustomPrompt="1"/>
          </p:nvPr>
        </p:nvSpPr>
        <p:spPr>
          <a:xfrm>
            <a:off x="2743200" y="1981201"/>
            <a:ext cx="4419600" cy="4525963"/>
          </a:xfrm>
        </p:spPr>
        <p:txBody>
          <a:bodyPr lIns="0" tIns="0" rIns="0" bIns="0">
            <a:normAutofit/>
          </a:bodyPr>
          <a:lstStyle>
            <a:lvl1pPr marL="342900" indent="-342900">
              <a:buFont typeface="Arial" panose="020B0604020202020204" pitchFamily="34" charset="0"/>
              <a:buChar char="•"/>
              <a:defRPr sz="2400">
                <a:solidFill>
                  <a:srgbClr val="222222"/>
                </a:solidFill>
              </a:defRPr>
            </a:lvl1pPr>
            <a:lvl2pPr marL="640080" indent="-285750">
              <a:buFont typeface="Arial" panose="020B0604020202020204" pitchFamily="34" charset="0"/>
              <a:buChar char="•"/>
              <a:defRPr sz="2000" baseline="0">
                <a:solidFill>
                  <a:srgbClr val="222222"/>
                </a:solidFill>
              </a:defRPr>
            </a:lvl2pPr>
            <a:lvl3pPr marL="917575" indent="-285750">
              <a:buSzPct val="100000"/>
              <a:buFont typeface="Century Gothic" panose="020B0502020202020204" pitchFamily="34" charset="0"/>
              <a:buChar char="◦"/>
              <a:defRPr sz="1800"/>
            </a:lvl3pPr>
          </a:lstStyle>
          <a:p>
            <a:pPr lvl="0"/>
            <a:r>
              <a:rPr lang="en-US" dirty="0"/>
              <a:t>We can’t completely avoid bullet points</a:t>
            </a:r>
          </a:p>
          <a:p>
            <a:pPr lvl="0"/>
            <a:r>
              <a:rPr lang="en-US" dirty="0"/>
              <a:t>So if we must use them, this is the layout to use</a:t>
            </a:r>
          </a:p>
          <a:p>
            <a:pPr lvl="1"/>
            <a:r>
              <a:rPr lang="en-US" dirty="0"/>
              <a:t>Secondary bullet</a:t>
            </a:r>
          </a:p>
          <a:p>
            <a:pPr lvl="1"/>
            <a:r>
              <a:rPr lang="en-US" dirty="0"/>
              <a:t>Secondary bullet</a:t>
            </a:r>
          </a:p>
          <a:p>
            <a:pPr lvl="0"/>
            <a:r>
              <a:rPr lang="en-US" dirty="0"/>
              <a:t>Notice that there is no more than 5 bullet points on the slide.</a:t>
            </a:r>
          </a:p>
          <a:p>
            <a:pPr lvl="0"/>
            <a:endParaRPr lang="en-US" dirty="0"/>
          </a:p>
        </p:txBody>
      </p:sp>
      <p:sp>
        <p:nvSpPr>
          <p:cNvPr id="6" name="Text Placeholder 5"/>
          <p:cNvSpPr>
            <a:spLocks noGrp="1"/>
          </p:cNvSpPr>
          <p:nvPr>
            <p:ph type="body" sz="quarter" idx="11" hasCustomPrompt="1"/>
          </p:nvPr>
        </p:nvSpPr>
        <p:spPr>
          <a:xfrm>
            <a:off x="7315200" y="1981200"/>
            <a:ext cx="4114800" cy="4525963"/>
          </a:xfrm>
        </p:spPr>
        <p:txBody>
          <a:bodyPr>
            <a:normAutofit/>
          </a:bodyPr>
          <a:lstStyle>
            <a:lvl1pPr>
              <a:defRPr sz="2400">
                <a:solidFill>
                  <a:srgbClr val="222222"/>
                </a:solidFill>
              </a:defRPr>
            </a:lvl1pPr>
            <a:lvl2pPr>
              <a:defRPr sz="2000">
                <a:solidFill>
                  <a:srgbClr val="222222"/>
                </a:solidFill>
              </a:defRPr>
            </a:lvl2pPr>
          </a:lstStyle>
          <a:p>
            <a:pPr lvl="0"/>
            <a:r>
              <a:rPr lang="en-US" dirty="0"/>
              <a:t>Keep them brief and supportive of what you’re saying</a:t>
            </a:r>
          </a:p>
          <a:p>
            <a:pPr lvl="1"/>
            <a:r>
              <a:rPr lang="en-US" dirty="0"/>
              <a:t>Secondary bullet</a:t>
            </a:r>
          </a:p>
          <a:p>
            <a:pPr lvl="1"/>
            <a:r>
              <a:rPr lang="en-US" dirty="0"/>
              <a:t>Secondary bullet</a:t>
            </a:r>
          </a:p>
          <a:p>
            <a:pPr lvl="0"/>
            <a:r>
              <a:rPr lang="en-US" dirty="0"/>
              <a:t>We want the audience to watch/listen to you, </a:t>
            </a:r>
            <a:br>
              <a:rPr lang="en-US" dirty="0"/>
            </a:br>
            <a:r>
              <a:rPr lang="en-US" dirty="0"/>
              <a:t>not read the screen</a:t>
            </a:r>
          </a:p>
        </p:txBody>
      </p:sp>
      <p:sp>
        <p:nvSpPr>
          <p:cNvPr id="9" name="Text Placeholder 7"/>
          <p:cNvSpPr>
            <a:spLocks noGrp="1"/>
          </p:cNvSpPr>
          <p:nvPr>
            <p:ph type="body" sz="quarter" idx="10" hasCustomPrompt="1"/>
          </p:nvPr>
        </p:nvSpPr>
        <p:spPr>
          <a:xfrm>
            <a:off x="304800" y="385888"/>
            <a:ext cx="1447800" cy="1257300"/>
          </a:xfrm>
        </p:spPr>
        <p:txBody>
          <a:bodyPr lIns="0" tIns="0" rIns="0" bIns="0" anchor="b">
            <a:normAutofit/>
          </a:bodyPr>
          <a:lstStyle>
            <a:lvl1pPr marL="0" indent="0">
              <a:buNone/>
              <a:defRPr sz="1500">
                <a:solidFill>
                  <a:schemeClr val="bg1"/>
                </a:solidFill>
              </a:defRPr>
            </a:lvl1pPr>
          </a:lstStyle>
          <a:p>
            <a:pPr lvl="0"/>
            <a:r>
              <a:rPr lang="en-US" dirty="0"/>
              <a:t>Section Title</a:t>
            </a:r>
          </a:p>
        </p:txBody>
      </p:sp>
    </p:spTree>
    <p:extLst>
      <p:ext uri="{BB962C8B-B14F-4D97-AF65-F5344CB8AC3E}">
        <p14:creationId xmlns:p14="http://schemas.microsoft.com/office/powerpoint/2010/main" val="1341111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Project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609600" y="762000"/>
            <a:ext cx="2090203" cy="1628775"/>
          </a:xfrm>
        </p:spPr>
        <p:txBody>
          <a:bodyPr lIns="155448" tIns="274320" rIns="182880" bIns="182880"/>
          <a:lstStyle>
            <a:lvl1pPr>
              <a:spcBef>
                <a:spcPts val="0"/>
              </a:spcBef>
              <a:defRPr sz="2000" b="1">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609600" y="2390775"/>
            <a:ext cx="2090737" cy="3829049"/>
          </a:xfrm>
        </p:spPr>
        <p:txBody>
          <a:bodyPr lIns="155448" tIns="182880" rIns="182880" bIns="18288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2856556" y="762000"/>
            <a:ext cx="9183044" cy="5943600"/>
          </a:xfrm>
        </p:spPr>
        <p:txBody>
          <a:bodyPr/>
          <a:lstStyle/>
          <a:p>
            <a:endParaRPr lang="en-US"/>
          </a:p>
        </p:txBody>
      </p:sp>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1" name="Text Placeholder 4">
            <a:extLst>
              <a:ext uri="{FF2B5EF4-FFF2-40B4-BE49-F238E27FC236}">
                <a16:creationId xmlns:a16="http://schemas.microsoft.com/office/drawing/2014/main" id="{5829172F-6058-4032-8010-744C59CCDC20}"/>
              </a:ext>
            </a:extLst>
          </p:cNvPr>
          <p:cNvSpPr>
            <a:spLocks noGrp="1"/>
          </p:cNvSpPr>
          <p:nvPr>
            <p:ph type="body" sz="quarter" idx="16" hasCustomPrompt="1"/>
          </p:nvPr>
        </p:nvSpPr>
        <p:spPr>
          <a:xfrm>
            <a:off x="1066800" y="6228683"/>
            <a:ext cx="1633001"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248538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Project -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152400" y="762000"/>
            <a:ext cx="11887200" cy="5943600"/>
          </a:xfrm>
        </p:spPr>
        <p:txBody>
          <a:bodyPr/>
          <a:lstStyle/>
          <a:p>
            <a:endParaRPr lang="en-US"/>
          </a:p>
        </p:txBody>
      </p:sp>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16737" t="16737" r="16737" b="16737"/>
          <a:stretch/>
        </p:blipFill>
        <p:spPr>
          <a:xfrm>
            <a:off x="1013635" y="6219824"/>
            <a:ext cx="277350" cy="276888"/>
          </a:xfrm>
          <a:prstGeom prst="rect">
            <a:avLst/>
          </a:prstGeom>
        </p:spPr>
      </p:pic>
      <p:sp>
        <p:nvSpPr>
          <p:cNvPr id="16" name="Footer Placeholder 15">
            <a:extLst>
              <a:ext uri="{FF2B5EF4-FFF2-40B4-BE49-F238E27FC236}">
                <a16:creationId xmlns:a16="http://schemas.microsoft.com/office/drawing/2014/main" id="{EA42A57E-1AB1-497D-AF9A-D8CBC6AA5CB5}"/>
              </a:ext>
            </a:extLst>
          </p:cNvPr>
          <p:cNvSpPr>
            <a:spLocks noGrp="1"/>
          </p:cNvSpPr>
          <p:nvPr>
            <p:ph type="ftr" sz="quarter" idx="17"/>
          </p:nvPr>
        </p:nvSpPr>
        <p:spPr/>
        <p:txBody>
          <a:bodyPr/>
          <a:lstStyle/>
          <a:p>
            <a:endParaRPr lang="en-US"/>
          </a:p>
        </p:txBody>
      </p:sp>
      <p:sp>
        <p:nvSpPr>
          <p:cNvPr id="17" name="Slide Number Placeholder 16">
            <a:extLst>
              <a:ext uri="{FF2B5EF4-FFF2-40B4-BE49-F238E27FC236}">
                <a16:creationId xmlns:a16="http://schemas.microsoft.com/office/drawing/2014/main" id="{249C80C0-5A5A-4061-87AD-B05DECE2B52F}"/>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1" name="Text Placeholder 4">
            <a:extLst>
              <a:ext uri="{FF2B5EF4-FFF2-40B4-BE49-F238E27FC236}">
                <a16:creationId xmlns:a16="http://schemas.microsoft.com/office/drawing/2014/main" id="{76B639D4-AA8D-4AF4-9A1D-E146974AF607}"/>
              </a:ext>
            </a:extLst>
          </p:cNvPr>
          <p:cNvSpPr>
            <a:spLocks noGrp="1"/>
          </p:cNvSpPr>
          <p:nvPr>
            <p:ph type="body" sz="quarter" idx="16" hasCustomPrompt="1"/>
          </p:nvPr>
        </p:nvSpPr>
        <p:spPr>
          <a:xfrm>
            <a:off x="1353873" y="6228683"/>
            <a:ext cx="1803130"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28190744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0_Project -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609601" y="5711289"/>
            <a:ext cx="1989470" cy="689511"/>
          </a:xfrm>
        </p:spPr>
        <p:txBody>
          <a:bodyPr lIns="0" tIns="0" rIns="0" bIns="0"/>
          <a:lstStyle>
            <a:lvl1pPr>
              <a:spcBef>
                <a:spcPts val="0"/>
              </a:spcBef>
              <a:defRPr sz="2000" b="1">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2790818" y="5711289"/>
            <a:ext cx="6229351" cy="689511"/>
          </a:xfrm>
        </p:spPr>
        <p:txBody>
          <a:bodyPr lIns="0" tIns="0" rIns="0" bIns="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609600" y="1447800"/>
            <a:ext cx="5295894" cy="3810672"/>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16737" t="16737" r="16737" b="16737"/>
          <a:stretch/>
        </p:blipFill>
        <p:spPr>
          <a:xfrm>
            <a:off x="9593448" y="5685098"/>
            <a:ext cx="277350"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2" name="Picture Placeholder 9">
            <a:extLst>
              <a:ext uri="{FF2B5EF4-FFF2-40B4-BE49-F238E27FC236}">
                <a16:creationId xmlns:a16="http://schemas.microsoft.com/office/drawing/2014/main" id="{1AC6DDB4-DE9C-4C7C-9E33-6AB515067018}"/>
              </a:ext>
            </a:extLst>
          </p:cNvPr>
          <p:cNvSpPr>
            <a:spLocks noGrp="1"/>
          </p:cNvSpPr>
          <p:nvPr>
            <p:ph type="pic" sz="quarter" idx="19"/>
          </p:nvPr>
        </p:nvSpPr>
        <p:spPr>
          <a:xfrm>
            <a:off x="6286505" y="1447800"/>
            <a:ext cx="5295894" cy="3810672"/>
          </a:xfrm>
        </p:spPr>
        <p:txBody>
          <a:bodyPr/>
          <a:lstStyle/>
          <a:p>
            <a:endParaRPr lang="en-US"/>
          </a:p>
        </p:txBody>
      </p:sp>
      <p:sp>
        <p:nvSpPr>
          <p:cNvPr id="17" name="Text Placeholder 1">
            <a:extLst>
              <a:ext uri="{FF2B5EF4-FFF2-40B4-BE49-F238E27FC236}">
                <a16:creationId xmlns:a16="http://schemas.microsoft.com/office/drawing/2014/main" id="{4D3962FA-5882-4465-AACA-2FFA3A5C6556}"/>
              </a:ext>
            </a:extLst>
          </p:cNvPr>
          <p:cNvSpPr txBox="1">
            <a:spLocks/>
          </p:cNvSpPr>
          <p:nvPr userDrawn="1"/>
        </p:nvSpPr>
        <p:spPr>
          <a:xfrm>
            <a:off x="609600" y="1228726"/>
            <a:ext cx="2371725"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1000" b="1" spc="100">
                <a:solidFill>
                  <a:prstClr val="black"/>
                </a:solidFill>
              </a:rPr>
              <a:t>BEFORE</a:t>
            </a:r>
          </a:p>
        </p:txBody>
      </p:sp>
      <p:sp>
        <p:nvSpPr>
          <p:cNvPr id="18" name="Text Placeholder 1">
            <a:extLst>
              <a:ext uri="{FF2B5EF4-FFF2-40B4-BE49-F238E27FC236}">
                <a16:creationId xmlns:a16="http://schemas.microsoft.com/office/drawing/2014/main" id="{08996BA1-B385-4C35-8D68-87EA524BC3A8}"/>
              </a:ext>
            </a:extLst>
          </p:cNvPr>
          <p:cNvSpPr txBox="1">
            <a:spLocks/>
          </p:cNvSpPr>
          <p:nvPr userDrawn="1"/>
        </p:nvSpPr>
        <p:spPr>
          <a:xfrm>
            <a:off x="6286499" y="1228726"/>
            <a:ext cx="2371725" cy="127798"/>
          </a:xfrm>
          <a:prstGeom prst="rect">
            <a:avLst/>
          </a:prstGeom>
          <a:noFill/>
        </p:spPr>
        <p:txBody>
          <a:bodyPr lIns="0" tIns="0" rIns="0" bIns="0"/>
          <a:lstStyle>
            <a:lvl1pPr marL="0" indent="0" algn="l" defTabSz="685800" rtl="0" eaLnBrk="1" latinLnBrk="0" hangingPunct="1">
              <a:spcBef>
                <a:spcPct val="20000"/>
              </a:spcBef>
              <a:buFontTx/>
              <a:buNone/>
              <a:defRPr sz="20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defRPr/>
            </a:pPr>
            <a:r>
              <a:rPr lang="en-GB" sz="1000" b="1" spc="100">
                <a:solidFill>
                  <a:prstClr val="black"/>
                </a:solidFill>
              </a:rPr>
              <a:t>AFTER</a:t>
            </a:r>
          </a:p>
        </p:txBody>
      </p:sp>
      <p:sp>
        <p:nvSpPr>
          <p:cNvPr id="20" name="Text Placeholder 4">
            <a:extLst>
              <a:ext uri="{FF2B5EF4-FFF2-40B4-BE49-F238E27FC236}">
                <a16:creationId xmlns:a16="http://schemas.microsoft.com/office/drawing/2014/main" id="{5DC03178-D258-4911-A36F-D99DBA5D1795}"/>
              </a:ext>
            </a:extLst>
          </p:cNvPr>
          <p:cNvSpPr>
            <a:spLocks noGrp="1"/>
          </p:cNvSpPr>
          <p:nvPr>
            <p:ph type="body" sz="quarter" idx="20" hasCustomPrompt="1"/>
          </p:nvPr>
        </p:nvSpPr>
        <p:spPr>
          <a:xfrm>
            <a:off x="9892064" y="5693566"/>
            <a:ext cx="1690335"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8365421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Project -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1066800" y="1066800"/>
            <a:ext cx="2090203" cy="1019175"/>
          </a:xfrm>
        </p:spPr>
        <p:txBody>
          <a:bodyPr lIns="0" tIns="0" rIns="0" bIns="0"/>
          <a:lstStyle>
            <a:lvl1pPr>
              <a:spcBef>
                <a:spcPts val="0"/>
              </a:spcBef>
              <a:defRPr sz="2000" b="1">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1066800" y="2243470"/>
            <a:ext cx="2090737" cy="3859618"/>
          </a:xfrm>
        </p:spPr>
        <p:txBody>
          <a:bodyPr lIns="0" tIns="0" rIns="0" bIns="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3895446" y="1066800"/>
            <a:ext cx="3977641" cy="2604769"/>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16737" t="16737" r="16737" b="16737"/>
          <a:stretch/>
        </p:blipFill>
        <p:spPr>
          <a:xfrm>
            <a:off x="998458" y="6219824"/>
            <a:ext cx="277350"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8061958" y="1066800"/>
            <a:ext cx="3977641" cy="2604769"/>
          </a:xfrm>
        </p:spPr>
        <p:txBody>
          <a:bodyPr/>
          <a:lstStyle/>
          <a:p>
            <a:endParaRPr lang="en-US"/>
          </a:p>
        </p:txBody>
      </p:sp>
      <p:sp>
        <p:nvSpPr>
          <p:cNvPr id="17" name="Picture Placeholder 9">
            <a:extLst>
              <a:ext uri="{FF2B5EF4-FFF2-40B4-BE49-F238E27FC236}">
                <a16:creationId xmlns:a16="http://schemas.microsoft.com/office/drawing/2014/main" id="{02902A42-F38D-419E-87C5-83794C28EDF5}"/>
              </a:ext>
            </a:extLst>
          </p:cNvPr>
          <p:cNvSpPr>
            <a:spLocks noGrp="1"/>
          </p:cNvSpPr>
          <p:nvPr>
            <p:ph type="pic" sz="quarter" idx="20"/>
          </p:nvPr>
        </p:nvSpPr>
        <p:spPr>
          <a:xfrm>
            <a:off x="3895446" y="3796031"/>
            <a:ext cx="3977641" cy="2604769"/>
          </a:xfrm>
        </p:spPr>
        <p:txBody>
          <a:bodyPr/>
          <a:lstStyle/>
          <a:p>
            <a:endParaRPr lang="en-US"/>
          </a:p>
        </p:txBody>
      </p:sp>
      <p:sp>
        <p:nvSpPr>
          <p:cNvPr id="18" name="Picture Placeholder 9">
            <a:extLst>
              <a:ext uri="{FF2B5EF4-FFF2-40B4-BE49-F238E27FC236}">
                <a16:creationId xmlns:a16="http://schemas.microsoft.com/office/drawing/2014/main" id="{E5CD6D6A-4B1A-4AB3-B63B-D49CFCC570A5}"/>
              </a:ext>
            </a:extLst>
          </p:cNvPr>
          <p:cNvSpPr>
            <a:spLocks noGrp="1"/>
          </p:cNvSpPr>
          <p:nvPr>
            <p:ph type="pic" sz="quarter" idx="21"/>
          </p:nvPr>
        </p:nvSpPr>
        <p:spPr>
          <a:xfrm>
            <a:off x="8061958" y="3796031"/>
            <a:ext cx="3977641" cy="2604769"/>
          </a:xfrm>
        </p:spPr>
        <p:txBody>
          <a:bodyPr/>
          <a:lstStyle/>
          <a:p>
            <a:endParaRPr lang="en-US"/>
          </a:p>
        </p:txBody>
      </p:sp>
      <p:sp>
        <p:nvSpPr>
          <p:cNvPr id="20" name="Text Placeholder 4">
            <a:extLst>
              <a:ext uri="{FF2B5EF4-FFF2-40B4-BE49-F238E27FC236}">
                <a16:creationId xmlns:a16="http://schemas.microsoft.com/office/drawing/2014/main" id="{CD2DE87A-B56F-4F91-9221-5FD312AFEFFC}"/>
              </a:ext>
            </a:extLst>
          </p:cNvPr>
          <p:cNvSpPr>
            <a:spLocks noGrp="1"/>
          </p:cNvSpPr>
          <p:nvPr>
            <p:ph type="body" sz="quarter" idx="16" hasCustomPrompt="1"/>
          </p:nvPr>
        </p:nvSpPr>
        <p:spPr>
          <a:xfrm>
            <a:off x="1353873" y="6228683"/>
            <a:ext cx="1803130"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37494777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Project - 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hasCustomPrompt="1"/>
          </p:nvPr>
        </p:nvSpPr>
        <p:spPr>
          <a:xfrm>
            <a:off x="1066800" y="1066800"/>
            <a:ext cx="3238555" cy="1019175"/>
          </a:xfrm>
        </p:spPr>
        <p:txBody>
          <a:bodyPr lIns="0" tIns="0" rIns="0" bIns="0"/>
          <a:lstStyle>
            <a:lvl1pPr>
              <a:spcBef>
                <a:spcPts val="0"/>
              </a:spcBef>
              <a:defRPr sz="2000" b="1">
                <a:solidFill>
                  <a:srgbClr val="222222"/>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Project Name</a:t>
            </a:r>
          </a:p>
        </p:txBody>
      </p:sp>
      <p:sp>
        <p:nvSpPr>
          <p:cNvPr id="5" name="Text Placeholder 4">
            <a:extLst>
              <a:ext uri="{FF2B5EF4-FFF2-40B4-BE49-F238E27FC236}">
                <a16:creationId xmlns:a16="http://schemas.microsoft.com/office/drawing/2014/main" id="{F5B24AE9-E60C-4073-A842-C5D0C59EDC2D}"/>
              </a:ext>
            </a:extLst>
          </p:cNvPr>
          <p:cNvSpPr>
            <a:spLocks noGrp="1"/>
          </p:cNvSpPr>
          <p:nvPr>
            <p:ph type="body" sz="quarter" idx="14"/>
          </p:nvPr>
        </p:nvSpPr>
        <p:spPr>
          <a:xfrm>
            <a:off x="1066800" y="2243470"/>
            <a:ext cx="3239382" cy="3859618"/>
          </a:xfrm>
        </p:spPr>
        <p:txBody>
          <a:bodyPr lIns="0" tIns="0" rIns="0" bIns="0"/>
          <a:lstStyle>
            <a:lvl1pPr>
              <a:defRPr sz="1200"/>
            </a:lvl1pPr>
            <a:lvl2pPr>
              <a:defRPr sz="1100"/>
            </a:lvl2pPr>
            <a:lvl3pPr>
              <a:defRPr sz="1100"/>
            </a:lvl3pPr>
            <a:lvl4pPr>
              <a:defRPr sz="1100"/>
            </a:lvl4pPr>
            <a:lvl5pPr>
              <a:defRPr sz="1100"/>
            </a:lvl5pPr>
          </a:lstStyle>
          <a:p>
            <a:pPr lvl="0"/>
            <a:r>
              <a:rPr lang="en-US"/>
              <a:t>Click to edit Master text styles</a:t>
            </a:r>
          </a:p>
        </p:txBody>
      </p:sp>
      <p:sp>
        <p:nvSpPr>
          <p:cNvPr id="10" name="Picture Placeholder 9">
            <a:extLst>
              <a:ext uri="{FF2B5EF4-FFF2-40B4-BE49-F238E27FC236}">
                <a16:creationId xmlns:a16="http://schemas.microsoft.com/office/drawing/2014/main" id="{2AC800FF-EC2A-43CB-ADBE-983ACDAFF8E7}"/>
              </a:ext>
            </a:extLst>
          </p:cNvPr>
          <p:cNvSpPr>
            <a:spLocks noGrp="1"/>
          </p:cNvSpPr>
          <p:nvPr>
            <p:ph type="pic" sz="quarter" idx="15"/>
          </p:nvPr>
        </p:nvSpPr>
        <p:spPr>
          <a:xfrm>
            <a:off x="5238826" y="762000"/>
            <a:ext cx="4314287" cy="5943600"/>
          </a:xfrm>
        </p:spPr>
        <p:txBody>
          <a:bodyPr/>
          <a:lstStyle/>
          <a:p>
            <a:endParaRPr lang="en-US"/>
          </a:p>
        </p:txBody>
      </p:sp>
      <p:pic>
        <p:nvPicPr>
          <p:cNvPr id="14" name="Picture 13">
            <a:extLst>
              <a:ext uri="{FF2B5EF4-FFF2-40B4-BE49-F238E27FC236}">
                <a16:creationId xmlns:a16="http://schemas.microsoft.com/office/drawing/2014/main" id="{0621B87B-E455-4A22-81E9-B581A99A950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16737" t="16737" r="16737" b="16737"/>
          <a:stretch/>
        </p:blipFill>
        <p:spPr>
          <a:xfrm>
            <a:off x="998458" y="6219824"/>
            <a:ext cx="277350" cy="276888"/>
          </a:xfrm>
          <a:prstGeom prst="rect">
            <a:avLst/>
          </a:prstGeom>
        </p:spPr>
      </p:pic>
      <p:sp>
        <p:nvSpPr>
          <p:cNvPr id="3" name="Footer Placeholder 2">
            <a:extLst>
              <a:ext uri="{FF2B5EF4-FFF2-40B4-BE49-F238E27FC236}">
                <a16:creationId xmlns:a16="http://schemas.microsoft.com/office/drawing/2014/main" id="{F0E4C6CD-4B38-4C1A-9FE9-CB79D33670BC}"/>
              </a:ext>
            </a:extLst>
          </p:cNvPr>
          <p:cNvSpPr>
            <a:spLocks noGrp="1"/>
          </p:cNvSpPr>
          <p:nvPr>
            <p:ph type="ftr" sz="quarter" idx="17"/>
          </p:nvPr>
        </p:nvSpPr>
        <p:spPr/>
        <p:txBody>
          <a:bodyPr/>
          <a:lstStyle/>
          <a:p>
            <a:endParaRPr lang="en-US"/>
          </a:p>
        </p:txBody>
      </p:sp>
      <p:sp>
        <p:nvSpPr>
          <p:cNvPr id="6" name="Slide Number Placeholder 5">
            <a:extLst>
              <a:ext uri="{FF2B5EF4-FFF2-40B4-BE49-F238E27FC236}">
                <a16:creationId xmlns:a16="http://schemas.microsoft.com/office/drawing/2014/main" id="{6913F413-C314-4E96-9A7B-9A53774E8433}"/>
              </a:ext>
            </a:extLst>
          </p:cNvPr>
          <p:cNvSpPr>
            <a:spLocks noGrp="1"/>
          </p:cNvSpPr>
          <p:nvPr>
            <p:ph type="sldNum" sz="quarter" idx="18"/>
          </p:nvPr>
        </p:nvSpPr>
        <p:spPr/>
        <p:txBody>
          <a:bodyPr/>
          <a:lstStyle/>
          <a:p>
            <a:fld id="{DD01415F-5F32-4771-AE74-55868ADB41CE}" type="slidenum">
              <a:rPr lang="en-US" smtClean="0"/>
              <a:pPr/>
              <a:t>‹#›</a:t>
            </a:fld>
            <a:endParaRPr lang="en-US"/>
          </a:p>
        </p:txBody>
      </p:sp>
      <p:sp>
        <p:nvSpPr>
          <p:cNvPr id="16" name="Picture Placeholder 9">
            <a:extLst>
              <a:ext uri="{FF2B5EF4-FFF2-40B4-BE49-F238E27FC236}">
                <a16:creationId xmlns:a16="http://schemas.microsoft.com/office/drawing/2014/main" id="{A71B1C24-4C48-4573-8936-120935C94257}"/>
              </a:ext>
            </a:extLst>
          </p:cNvPr>
          <p:cNvSpPr>
            <a:spLocks noGrp="1"/>
          </p:cNvSpPr>
          <p:nvPr>
            <p:ph type="pic" sz="quarter" idx="19"/>
          </p:nvPr>
        </p:nvSpPr>
        <p:spPr>
          <a:xfrm>
            <a:off x="9549383" y="762000"/>
            <a:ext cx="2490218" cy="2971800"/>
          </a:xfrm>
        </p:spPr>
        <p:txBody>
          <a:bodyPr/>
          <a:lstStyle/>
          <a:p>
            <a:endParaRPr lang="en-US"/>
          </a:p>
        </p:txBody>
      </p:sp>
      <p:sp>
        <p:nvSpPr>
          <p:cNvPr id="21" name="Picture Placeholder 9">
            <a:extLst>
              <a:ext uri="{FF2B5EF4-FFF2-40B4-BE49-F238E27FC236}">
                <a16:creationId xmlns:a16="http://schemas.microsoft.com/office/drawing/2014/main" id="{F9C12928-D586-42F7-A4C0-6AC4C67D5100}"/>
              </a:ext>
            </a:extLst>
          </p:cNvPr>
          <p:cNvSpPr>
            <a:spLocks noGrp="1"/>
          </p:cNvSpPr>
          <p:nvPr>
            <p:ph type="pic" sz="quarter" idx="20"/>
          </p:nvPr>
        </p:nvSpPr>
        <p:spPr>
          <a:xfrm>
            <a:off x="9549384" y="3733800"/>
            <a:ext cx="2490218" cy="2971800"/>
          </a:xfrm>
        </p:spPr>
        <p:txBody>
          <a:bodyPr/>
          <a:lstStyle/>
          <a:p>
            <a:endParaRPr lang="en-US"/>
          </a:p>
        </p:txBody>
      </p:sp>
      <p:sp>
        <p:nvSpPr>
          <p:cNvPr id="22" name="Text Placeholder 4">
            <a:extLst>
              <a:ext uri="{FF2B5EF4-FFF2-40B4-BE49-F238E27FC236}">
                <a16:creationId xmlns:a16="http://schemas.microsoft.com/office/drawing/2014/main" id="{F86E9831-B61A-4554-90C6-74E5FEE4C6D7}"/>
              </a:ext>
            </a:extLst>
          </p:cNvPr>
          <p:cNvSpPr>
            <a:spLocks noGrp="1"/>
          </p:cNvSpPr>
          <p:nvPr>
            <p:ph type="body" sz="quarter" idx="16" hasCustomPrompt="1"/>
          </p:nvPr>
        </p:nvSpPr>
        <p:spPr>
          <a:xfrm>
            <a:off x="1353872" y="6228683"/>
            <a:ext cx="2951477" cy="276889"/>
          </a:xfrm>
        </p:spPr>
        <p:txBody>
          <a:bodyPr lIns="0" tIns="0" rIns="0" bIns="0" anchor="ctr"/>
          <a:lstStyle>
            <a:lvl1pPr>
              <a:spcBef>
                <a:spcPts val="0"/>
              </a:spcBef>
              <a:defRPr sz="900"/>
            </a:lvl1pPr>
            <a:lvl2pPr>
              <a:defRPr sz="1100"/>
            </a:lvl2pPr>
            <a:lvl3pPr>
              <a:defRPr sz="1100"/>
            </a:lvl3pPr>
            <a:lvl4pPr>
              <a:defRPr sz="1100"/>
            </a:lvl4pPr>
            <a:lvl5pPr>
              <a:defRPr sz="1100"/>
            </a:lvl5pPr>
          </a:lstStyle>
          <a:p>
            <a:pPr lvl="0"/>
            <a:r>
              <a:rPr lang="en-US"/>
              <a:t>City, State</a:t>
            </a:r>
          </a:p>
        </p:txBody>
      </p:sp>
    </p:spTree>
    <p:extLst>
      <p:ext uri="{BB962C8B-B14F-4D97-AF65-F5344CB8AC3E}">
        <p14:creationId xmlns:p14="http://schemas.microsoft.com/office/powerpoint/2010/main" val="12193121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Profile -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6248400" y="1066800"/>
            <a:ext cx="5486400" cy="427038"/>
          </a:xfrm>
        </p:spPr>
        <p:txBody>
          <a:bodyPr/>
          <a:lstStyle>
            <a:lvl1pPr>
              <a:defRPr/>
            </a:lvl1pPr>
          </a:lstStyle>
          <a:p>
            <a:r>
              <a:rPr lang="en-US"/>
              <a:t>First Name 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1066800"/>
            <a:ext cx="5486399"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6248400" y="3058633"/>
            <a:ext cx="5486400" cy="3342167"/>
          </a:xfrm>
        </p:spPr>
        <p:txBody>
          <a:bodyPr lIns="0" tIns="0" rIns="0" bIns="0" numCol="2"/>
          <a:lstStyle/>
          <a:p>
            <a:pPr lvl="0"/>
            <a:r>
              <a:rPr lang="en-US"/>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6248399" y="1741967"/>
            <a:ext cx="5486400"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Title</a:t>
            </a:r>
          </a:p>
          <a:p>
            <a:pPr lvl="0"/>
            <a:r>
              <a:rPr lang="en-US"/>
              <a:t>Location</a:t>
            </a:r>
          </a:p>
          <a:p>
            <a:pPr lvl="0"/>
            <a:r>
              <a:rPr lang="en-US"/>
              <a:t># Of years of experience</a:t>
            </a:r>
          </a:p>
        </p:txBody>
      </p:sp>
      <p:pic>
        <p:nvPicPr>
          <p:cNvPr id="9" name="Picture 8">
            <a:extLst>
              <a:ext uri="{FF2B5EF4-FFF2-40B4-BE49-F238E27FC236}">
                <a16:creationId xmlns:a16="http://schemas.microsoft.com/office/drawing/2014/main" id="{9D38B1DB-12A4-466E-8531-8C5D1A3A8F9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23830" y="2508397"/>
            <a:ext cx="685802" cy="685802"/>
          </a:xfrm>
          <a:prstGeom prst="rect">
            <a:avLst/>
          </a:prstGeom>
        </p:spPr>
      </p:pic>
    </p:spTree>
    <p:extLst>
      <p:ext uri="{BB962C8B-B14F-4D97-AF65-F5344CB8AC3E}">
        <p14:creationId xmlns:p14="http://schemas.microsoft.com/office/powerpoint/2010/main" val="3142670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Profil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7495952" y="1733105"/>
            <a:ext cx="4238847" cy="1004777"/>
          </a:xfrm>
        </p:spPr>
        <p:txBody>
          <a:bodyPr/>
          <a:lstStyle>
            <a:lvl1pPr>
              <a:defRPr/>
            </a:lvl1pPr>
          </a:lstStyle>
          <a:p>
            <a:r>
              <a:rPr lang="en-US"/>
              <a:t>First Name</a:t>
            </a:r>
            <a:br>
              <a:rPr lang="en-US"/>
            </a:br>
            <a:r>
              <a:rPr lang="en-US"/>
              <a:t>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1066800"/>
            <a:ext cx="5486399" cy="5791200"/>
          </a:xfrm>
        </p:spPr>
        <p:txBody>
          <a:bodyPr/>
          <a:lstStyle/>
          <a:p>
            <a:endParaRPr lang="en-US"/>
          </a:p>
        </p:txBody>
      </p:sp>
      <p:sp>
        <p:nvSpPr>
          <p:cNvPr id="7" name="Text Placeholder 6">
            <a:extLst>
              <a:ext uri="{FF2B5EF4-FFF2-40B4-BE49-F238E27FC236}">
                <a16:creationId xmlns:a16="http://schemas.microsoft.com/office/drawing/2014/main" id="{E049AC15-AE5B-48CD-98BA-5E68AA6B0C78}"/>
              </a:ext>
            </a:extLst>
          </p:cNvPr>
          <p:cNvSpPr>
            <a:spLocks noGrp="1"/>
          </p:cNvSpPr>
          <p:nvPr>
            <p:ph type="body" sz="quarter" idx="16"/>
          </p:nvPr>
        </p:nvSpPr>
        <p:spPr>
          <a:xfrm>
            <a:off x="7495952" y="3429000"/>
            <a:ext cx="4238847" cy="1993605"/>
          </a:xfrm>
        </p:spPr>
        <p:txBody>
          <a:bodyPr lIns="0" tIns="0" rIns="0" bIns="0" numCol="1"/>
          <a:lstStyle/>
          <a:p>
            <a:pPr lvl="0"/>
            <a:r>
              <a:rPr lang="en-US"/>
              <a:t>Click to edit Master text styles</a:t>
            </a:r>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7495951" y="2737883"/>
            <a:ext cx="4238847"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Title</a:t>
            </a:r>
          </a:p>
          <a:p>
            <a:pPr lvl="0"/>
            <a:r>
              <a:rPr lang="en-US"/>
              <a:t>Location</a:t>
            </a:r>
          </a:p>
        </p:txBody>
      </p:sp>
    </p:spTree>
    <p:extLst>
      <p:ext uri="{BB962C8B-B14F-4D97-AF65-F5344CB8AC3E}">
        <p14:creationId xmlns:p14="http://schemas.microsoft.com/office/powerpoint/2010/main" val="2611542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Profil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6248401" y="2360425"/>
            <a:ext cx="3299636" cy="1004777"/>
          </a:xfrm>
        </p:spPr>
        <p:txBody>
          <a:bodyPr anchor="b"/>
          <a:lstStyle>
            <a:lvl1pPr>
              <a:defRPr/>
            </a:lvl1pPr>
          </a:lstStyle>
          <a:p>
            <a:r>
              <a:rPr lang="en-US"/>
              <a:t>First Name</a:t>
            </a:r>
            <a:br>
              <a:rPr lang="en-US"/>
            </a:br>
            <a:r>
              <a:rPr lang="en-US"/>
              <a:t>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457201" y="1066798"/>
            <a:ext cx="5486399" cy="5791202"/>
          </a:xfrm>
        </p:spPr>
        <p:txBody>
          <a:bodyPr/>
          <a:lstStyle/>
          <a:p>
            <a:endParaRPr lang="en-US"/>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6248400" y="3526466"/>
            <a:ext cx="3299636"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Credentials</a:t>
            </a:r>
          </a:p>
        </p:txBody>
      </p:sp>
      <p:sp>
        <p:nvSpPr>
          <p:cNvPr id="9" name="Rectangle 8">
            <a:extLst>
              <a:ext uri="{FF2B5EF4-FFF2-40B4-BE49-F238E27FC236}">
                <a16:creationId xmlns:a16="http://schemas.microsoft.com/office/drawing/2014/main" id="{F5448877-7C02-4C8D-98DF-BAAF54AC4115}"/>
              </a:ext>
            </a:extLst>
          </p:cNvPr>
          <p:cNvSpPr/>
          <p:nvPr userDrawn="1"/>
        </p:nvSpPr>
        <p:spPr>
          <a:xfrm>
            <a:off x="9898912" y="609600"/>
            <a:ext cx="2293088"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B933D5FB-DA24-40BB-BA86-AA6E756DD5EA}"/>
              </a:ext>
            </a:extLst>
          </p:cNvPr>
          <p:cNvSpPr>
            <a:spLocks noGrp="1"/>
          </p:cNvSpPr>
          <p:nvPr>
            <p:ph type="body" sz="quarter" idx="18"/>
          </p:nvPr>
        </p:nvSpPr>
        <p:spPr>
          <a:xfrm>
            <a:off x="10260013" y="1066800"/>
            <a:ext cx="1779587" cy="5334000"/>
          </a:xfrm>
        </p:spPr>
        <p:txBody>
          <a:bodyPr lIns="0" tIns="0" rIns="0" bIns="0" anchor="ctr"/>
          <a:lstStyle>
            <a:lvl1pPr>
              <a:defRPr sz="18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299936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Profile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209-B4B8-41C7-8ABE-5BB66429F908}"/>
              </a:ext>
            </a:extLst>
          </p:cNvPr>
          <p:cNvSpPr>
            <a:spLocks noGrp="1"/>
          </p:cNvSpPr>
          <p:nvPr>
            <p:ph type="title" hasCustomPrompt="1"/>
          </p:nvPr>
        </p:nvSpPr>
        <p:spPr>
          <a:xfrm>
            <a:off x="6248400" y="1066800"/>
            <a:ext cx="4876799" cy="1805095"/>
          </a:xfrm>
        </p:spPr>
        <p:txBody>
          <a:bodyPr anchor="b"/>
          <a:lstStyle>
            <a:lvl1pPr>
              <a:defRPr/>
            </a:lvl1pPr>
          </a:lstStyle>
          <a:p>
            <a:r>
              <a:rPr lang="en-US"/>
              <a:t>First Name</a:t>
            </a:r>
            <a:br>
              <a:rPr lang="en-US"/>
            </a:br>
            <a:r>
              <a:rPr lang="en-US"/>
              <a:t>Last Name</a:t>
            </a:r>
          </a:p>
        </p:txBody>
      </p:sp>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1066799" y="1066800"/>
            <a:ext cx="3749749" cy="2667000"/>
          </a:xfrm>
        </p:spPr>
        <p:txBody>
          <a:bodyPr/>
          <a:lstStyle/>
          <a:p>
            <a:endParaRPr lang="en-US"/>
          </a:p>
        </p:txBody>
      </p:sp>
      <p:sp>
        <p:nvSpPr>
          <p:cNvPr id="8" name="Text Placeholder 6">
            <a:extLst>
              <a:ext uri="{FF2B5EF4-FFF2-40B4-BE49-F238E27FC236}">
                <a16:creationId xmlns:a16="http://schemas.microsoft.com/office/drawing/2014/main" id="{7B609CBD-4C4F-469A-B0E2-B043AFF515F7}"/>
              </a:ext>
            </a:extLst>
          </p:cNvPr>
          <p:cNvSpPr>
            <a:spLocks noGrp="1"/>
          </p:cNvSpPr>
          <p:nvPr>
            <p:ph type="body" sz="quarter" idx="17" hasCustomPrompt="1"/>
          </p:nvPr>
        </p:nvSpPr>
        <p:spPr>
          <a:xfrm>
            <a:off x="6248399" y="3033159"/>
            <a:ext cx="4876799" cy="691117"/>
          </a:xfrm>
        </p:spPr>
        <p:txBody>
          <a:bodyPr lIns="0" tIns="0" rIns="0" bIns="0" numCol="1"/>
          <a:lstStyle>
            <a:lvl1pPr>
              <a:spcBef>
                <a:spcPts val="0"/>
              </a:spcBef>
              <a:defRPr sz="1400" spc="0" baseline="0">
                <a:latin typeface="Arial" panose="020B0604020202020204" pitchFamily="34" charset="0"/>
                <a:cs typeface="Arial" panose="020B0604020202020204" pitchFamily="34" charset="0"/>
              </a:defRPr>
            </a:lvl1pPr>
          </a:lstStyle>
          <a:p>
            <a:pPr lvl="0"/>
            <a:r>
              <a:rPr lang="en-US"/>
              <a:t>Credentials</a:t>
            </a:r>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1066800" y="3740150"/>
            <a:ext cx="10002849"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EC2461F1-283B-40CE-AEF1-7AAF80AFDFC8}"/>
              </a:ext>
            </a:extLst>
          </p:cNvPr>
          <p:cNvSpPr>
            <a:spLocks noGrp="1"/>
          </p:cNvSpPr>
          <p:nvPr>
            <p:ph type="body" sz="quarter" idx="16"/>
          </p:nvPr>
        </p:nvSpPr>
        <p:spPr>
          <a:xfrm>
            <a:off x="1066800" y="4217586"/>
            <a:ext cx="10058400" cy="2183214"/>
          </a:xfrm>
        </p:spPr>
        <p:txBody>
          <a:bodyPr lIns="0" tIns="0" rIns="0" bIns="0" numCol="2"/>
          <a:lstStyle/>
          <a:p>
            <a:pPr lvl="0"/>
            <a:r>
              <a:rPr lang="en-US"/>
              <a:t>Click to edit Master text styles</a:t>
            </a:r>
          </a:p>
        </p:txBody>
      </p:sp>
    </p:spTree>
    <p:extLst>
      <p:ext uri="{BB962C8B-B14F-4D97-AF65-F5344CB8AC3E}">
        <p14:creationId xmlns:p14="http://schemas.microsoft.com/office/powerpoint/2010/main" val="2966328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Profile - 5">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1066799" y="1066800"/>
            <a:ext cx="2962941"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flipV="1">
            <a:off x="1066800" y="3997332"/>
            <a:ext cx="7834313" cy="1"/>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1" name="Picture Placeholder 9">
            <a:extLst>
              <a:ext uri="{FF2B5EF4-FFF2-40B4-BE49-F238E27FC236}">
                <a16:creationId xmlns:a16="http://schemas.microsoft.com/office/drawing/2014/main" id="{D73F5BE9-29D6-4037-82F4-4776167C4ADB}"/>
              </a:ext>
            </a:extLst>
          </p:cNvPr>
          <p:cNvSpPr>
            <a:spLocks noGrp="1"/>
          </p:cNvSpPr>
          <p:nvPr>
            <p:ph type="pic" sz="quarter" idx="16"/>
          </p:nvPr>
        </p:nvSpPr>
        <p:spPr>
          <a:xfrm>
            <a:off x="4632240" y="1066800"/>
            <a:ext cx="2962941" cy="2362199"/>
          </a:xfrm>
        </p:spPr>
        <p:txBody>
          <a:bodyPr/>
          <a:lstStyle/>
          <a:p>
            <a:endParaRPr lang="en-US"/>
          </a:p>
        </p:txBody>
      </p:sp>
      <p:sp>
        <p:nvSpPr>
          <p:cNvPr id="14" name="Picture Placeholder 9">
            <a:extLst>
              <a:ext uri="{FF2B5EF4-FFF2-40B4-BE49-F238E27FC236}">
                <a16:creationId xmlns:a16="http://schemas.microsoft.com/office/drawing/2014/main" id="{29C58BF9-EA02-4B16-859B-5E3BA642D470}"/>
              </a:ext>
            </a:extLst>
          </p:cNvPr>
          <p:cNvSpPr>
            <a:spLocks noGrp="1"/>
          </p:cNvSpPr>
          <p:nvPr>
            <p:ph type="pic" sz="quarter" idx="17"/>
          </p:nvPr>
        </p:nvSpPr>
        <p:spPr>
          <a:xfrm>
            <a:off x="8162263" y="1066800"/>
            <a:ext cx="2962941" cy="2362199"/>
          </a:xfrm>
        </p:spPr>
        <p:txBody>
          <a:bodyPr/>
          <a:lstStyle/>
          <a:p>
            <a:endParaRPr lang="en-US"/>
          </a:p>
        </p:txBody>
      </p:sp>
      <p:sp>
        <p:nvSpPr>
          <p:cNvPr id="17" name="Text Placeholder 6">
            <a:extLst>
              <a:ext uri="{FF2B5EF4-FFF2-40B4-BE49-F238E27FC236}">
                <a16:creationId xmlns:a16="http://schemas.microsoft.com/office/drawing/2014/main" id="{9DCFB254-64F7-433C-A028-D47CCDC1FDA5}"/>
              </a:ext>
            </a:extLst>
          </p:cNvPr>
          <p:cNvSpPr>
            <a:spLocks noGrp="1"/>
          </p:cNvSpPr>
          <p:nvPr>
            <p:ph type="body" sz="quarter" idx="18"/>
          </p:nvPr>
        </p:nvSpPr>
        <p:spPr>
          <a:xfrm>
            <a:off x="4632240" y="4890979"/>
            <a:ext cx="2962940" cy="1509821"/>
          </a:xfrm>
        </p:spPr>
        <p:txBody>
          <a:bodyPr lIns="0" tIns="0" rIns="0" bIns="0" numCol="1"/>
          <a:lstStyle/>
          <a:p>
            <a:pPr lvl="0"/>
            <a:r>
              <a:rPr lang="en-US"/>
              <a:t>Click to edit Master text styles</a:t>
            </a:r>
          </a:p>
        </p:txBody>
      </p:sp>
      <p:sp>
        <p:nvSpPr>
          <p:cNvPr id="18" name="Title 1">
            <a:extLst>
              <a:ext uri="{FF2B5EF4-FFF2-40B4-BE49-F238E27FC236}">
                <a16:creationId xmlns:a16="http://schemas.microsoft.com/office/drawing/2014/main" id="{A1BFA473-A38B-4343-ADE3-7DCD6A4BB154}"/>
              </a:ext>
            </a:extLst>
          </p:cNvPr>
          <p:cNvSpPr>
            <a:spLocks noGrp="1"/>
          </p:cNvSpPr>
          <p:nvPr>
            <p:ph type="title" hasCustomPrompt="1"/>
          </p:nvPr>
        </p:nvSpPr>
        <p:spPr>
          <a:xfrm>
            <a:off x="4632239" y="3774557"/>
            <a:ext cx="2962941" cy="673395"/>
          </a:xfrm>
        </p:spPr>
        <p:txBody>
          <a:bodyPr anchor="b"/>
          <a:lstStyle>
            <a:lvl1pPr>
              <a:defRPr sz="2000"/>
            </a:lvl1pPr>
          </a:lstStyle>
          <a:p>
            <a:r>
              <a:rPr lang="en-US"/>
              <a:t>First Name</a:t>
            </a:r>
            <a:br>
              <a:rPr lang="en-US"/>
            </a:br>
            <a:r>
              <a:rPr lang="en-US"/>
              <a:t>Last Name</a:t>
            </a:r>
          </a:p>
        </p:txBody>
      </p:sp>
      <p:sp>
        <p:nvSpPr>
          <p:cNvPr id="19" name="Text Placeholder 6">
            <a:extLst>
              <a:ext uri="{FF2B5EF4-FFF2-40B4-BE49-F238E27FC236}">
                <a16:creationId xmlns:a16="http://schemas.microsoft.com/office/drawing/2014/main" id="{59D46994-A281-4295-BBCF-4C88E8254F9B}"/>
              </a:ext>
            </a:extLst>
          </p:cNvPr>
          <p:cNvSpPr>
            <a:spLocks noGrp="1"/>
          </p:cNvSpPr>
          <p:nvPr>
            <p:ph type="body" sz="quarter" idx="19" hasCustomPrompt="1"/>
          </p:nvPr>
        </p:nvSpPr>
        <p:spPr>
          <a:xfrm>
            <a:off x="4632238" y="4513520"/>
            <a:ext cx="2962941"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20" name="Text Placeholder 6">
            <a:extLst>
              <a:ext uri="{FF2B5EF4-FFF2-40B4-BE49-F238E27FC236}">
                <a16:creationId xmlns:a16="http://schemas.microsoft.com/office/drawing/2014/main" id="{77392C65-10B3-453F-BF27-431C3F4B3A6B}"/>
              </a:ext>
            </a:extLst>
          </p:cNvPr>
          <p:cNvSpPr>
            <a:spLocks noGrp="1"/>
          </p:cNvSpPr>
          <p:nvPr>
            <p:ph type="body" sz="quarter" idx="20"/>
          </p:nvPr>
        </p:nvSpPr>
        <p:spPr>
          <a:xfrm>
            <a:off x="8162260" y="4890977"/>
            <a:ext cx="2962940" cy="1509821"/>
          </a:xfrm>
        </p:spPr>
        <p:txBody>
          <a:bodyPr lIns="0" tIns="0" rIns="0" bIns="0" numCol="1"/>
          <a:lstStyle/>
          <a:p>
            <a:pPr lvl="0"/>
            <a:r>
              <a:rPr lang="en-US"/>
              <a:t>Click to edit Master text styles</a:t>
            </a:r>
          </a:p>
        </p:txBody>
      </p:sp>
      <p:sp>
        <p:nvSpPr>
          <p:cNvPr id="22" name="Text Placeholder 6">
            <a:extLst>
              <a:ext uri="{FF2B5EF4-FFF2-40B4-BE49-F238E27FC236}">
                <a16:creationId xmlns:a16="http://schemas.microsoft.com/office/drawing/2014/main" id="{5405CA64-3A77-4E4C-A5A2-2F865AA357ED}"/>
              </a:ext>
            </a:extLst>
          </p:cNvPr>
          <p:cNvSpPr>
            <a:spLocks noGrp="1"/>
          </p:cNvSpPr>
          <p:nvPr>
            <p:ph type="body" sz="quarter" idx="21" hasCustomPrompt="1"/>
          </p:nvPr>
        </p:nvSpPr>
        <p:spPr>
          <a:xfrm>
            <a:off x="8162258" y="4513518"/>
            <a:ext cx="2962941"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23" name="Text Placeholder 6">
            <a:extLst>
              <a:ext uri="{FF2B5EF4-FFF2-40B4-BE49-F238E27FC236}">
                <a16:creationId xmlns:a16="http://schemas.microsoft.com/office/drawing/2014/main" id="{585EB4DE-D728-4084-9FB8-050C1B649015}"/>
              </a:ext>
            </a:extLst>
          </p:cNvPr>
          <p:cNvSpPr>
            <a:spLocks noGrp="1"/>
          </p:cNvSpPr>
          <p:nvPr>
            <p:ph type="body" sz="quarter" idx="22"/>
          </p:nvPr>
        </p:nvSpPr>
        <p:spPr>
          <a:xfrm>
            <a:off x="1066802" y="4890973"/>
            <a:ext cx="2962940" cy="1509821"/>
          </a:xfrm>
        </p:spPr>
        <p:txBody>
          <a:bodyPr lIns="0" tIns="0" rIns="0" bIns="0" numCol="1"/>
          <a:lstStyle/>
          <a:p>
            <a:pPr lvl="0"/>
            <a:r>
              <a:rPr lang="en-US"/>
              <a:t>Click to edit Master text styles</a:t>
            </a:r>
          </a:p>
        </p:txBody>
      </p:sp>
      <p:sp>
        <p:nvSpPr>
          <p:cNvPr id="25" name="Text Placeholder 6">
            <a:extLst>
              <a:ext uri="{FF2B5EF4-FFF2-40B4-BE49-F238E27FC236}">
                <a16:creationId xmlns:a16="http://schemas.microsoft.com/office/drawing/2014/main" id="{62D2A32C-A41D-4886-BC6B-6B80DF021D13}"/>
              </a:ext>
            </a:extLst>
          </p:cNvPr>
          <p:cNvSpPr>
            <a:spLocks noGrp="1"/>
          </p:cNvSpPr>
          <p:nvPr>
            <p:ph type="body" sz="quarter" idx="23" hasCustomPrompt="1"/>
          </p:nvPr>
        </p:nvSpPr>
        <p:spPr>
          <a:xfrm>
            <a:off x="1066800" y="4513514"/>
            <a:ext cx="2962941"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10" name="Text Placeholder 9">
            <a:extLst>
              <a:ext uri="{FF2B5EF4-FFF2-40B4-BE49-F238E27FC236}">
                <a16:creationId xmlns:a16="http://schemas.microsoft.com/office/drawing/2014/main" id="{4FBACB6A-D248-4EFA-86DD-993152911169}"/>
              </a:ext>
            </a:extLst>
          </p:cNvPr>
          <p:cNvSpPr>
            <a:spLocks noGrp="1"/>
          </p:cNvSpPr>
          <p:nvPr>
            <p:ph type="body" sz="quarter" idx="24" hasCustomPrompt="1"/>
          </p:nvPr>
        </p:nvSpPr>
        <p:spPr>
          <a:xfrm>
            <a:off x="1067135" y="3775075"/>
            <a:ext cx="296227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28" name="Text Placeholder 9">
            <a:extLst>
              <a:ext uri="{FF2B5EF4-FFF2-40B4-BE49-F238E27FC236}">
                <a16:creationId xmlns:a16="http://schemas.microsoft.com/office/drawing/2014/main" id="{0DB2ABDF-29DC-4F90-B1EC-AB566CD9A6C5}"/>
              </a:ext>
            </a:extLst>
          </p:cNvPr>
          <p:cNvSpPr>
            <a:spLocks noGrp="1"/>
          </p:cNvSpPr>
          <p:nvPr>
            <p:ph type="body" sz="quarter" idx="25" hasCustomPrompt="1"/>
          </p:nvPr>
        </p:nvSpPr>
        <p:spPr>
          <a:xfrm>
            <a:off x="8162590" y="3774557"/>
            <a:ext cx="296227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Tree>
    <p:extLst>
      <p:ext uri="{BB962C8B-B14F-4D97-AF65-F5344CB8AC3E}">
        <p14:creationId xmlns:p14="http://schemas.microsoft.com/office/powerpoint/2010/main" val="5098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33400"/>
            <a:ext cx="10210800" cy="609600"/>
          </a:xfrm>
        </p:spPr>
        <p:txBody>
          <a:bodyPr/>
          <a:lstStyle>
            <a:lvl1pPr>
              <a:defRPr/>
            </a:lvl1pPr>
          </a:lstStyle>
          <a:p>
            <a:r>
              <a:rPr lang="en-US" dirty="0"/>
              <a:t>Slide Title</a:t>
            </a:r>
          </a:p>
        </p:txBody>
      </p:sp>
      <p:sp>
        <p:nvSpPr>
          <p:cNvPr id="5" name="Text Placeholder 4"/>
          <p:cNvSpPr>
            <a:spLocks noGrp="1"/>
          </p:cNvSpPr>
          <p:nvPr>
            <p:ph type="body" sz="quarter" idx="10" hasCustomPrompt="1"/>
          </p:nvPr>
        </p:nvSpPr>
        <p:spPr>
          <a:xfrm>
            <a:off x="914400" y="1447800"/>
            <a:ext cx="10210800" cy="4742506"/>
          </a:xfrm>
        </p:spPr>
        <p:txBody>
          <a:bodyPr wrap="square" lIns="0" tIns="0" rIns="0" bIns="0">
            <a:normAutofit/>
          </a:bodyPr>
          <a:lstStyle>
            <a:lvl1pPr marL="342900" indent="-342900">
              <a:buFont typeface="Arial" panose="020B0604020202020204" pitchFamily="34" charset="0"/>
              <a:buChar char="•"/>
              <a:defRPr sz="2100" baseline="0">
                <a:solidFill>
                  <a:srgbClr val="22222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We can’t completely avoid bullet points</a:t>
            </a:r>
          </a:p>
          <a:p>
            <a:pPr lvl="0"/>
            <a:r>
              <a:rPr lang="en-US" dirty="0"/>
              <a:t>So if we must use them, this is the layout to use</a:t>
            </a:r>
          </a:p>
          <a:p>
            <a:pPr lvl="0"/>
            <a:r>
              <a:rPr lang="en-US" dirty="0"/>
              <a:t>Keep them brief </a:t>
            </a:r>
          </a:p>
          <a:p>
            <a:pPr lvl="0"/>
            <a:r>
              <a:rPr lang="en-US" dirty="0"/>
              <a:t>We want the audience to watch/listen to you, </a:t>
            </a:r>
            <a:br>
              <a:rPr lang="en-US" dirty="0"/>
            </a:br>
            <a:r>
              <a:rPr lang="en-US" dirty="0"/>
              <a:t>not read the screen</a:t>
            </a:r>
          </a:p>
          <a:p>
            <a:pPr lvl="0"/>
            <a:endParaRPr lang="en-US" dirty="0"/>
          </a:p>
        </p:txBody>
      </p:sp>
    </p:spTree>
    <p:extLst>
      <p:ext uri="{BB962C8B-B14F-4D97-AF65-F5344CB8AC3E}">
        <p14:creationId xmlns:p14="http://schemas.microsoft.com/office/powerpoint/2010/main" val="3559578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1_Profile - 6">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nchor="ctr"/>
          <a:lstStyle>
            <a:lvl1pPr algn="r">
              <a:defRPr/>
            </a:lvl1p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609600" y="1066800"/>
            <a:ext cx="1952847" cy="2362199"/>
          </a:xfrm>
        </p:spPr>
        <p:txBody>
          <a:bodyPr/>
          <a:lstStyle/>
          <a:p>
            <a:endParaRPr lang="en-US"/>
          </a:p>
        </p:txBody>
      </p:sp>
      <p:cxnSp>
        <p:nvCxnSpPr>
          <p:cNvPr id="13" name="Straight Connector 12">
            <a:extLst>
              <a:ext uri="{FF2B5EF4-FFF2-40B4-BE49-F238E27FC236}">
                <a16:creationId xmlns:a16="http://schemas.microsoft.com/office/drawing/2014/main" id="{7BF9EC17-DCAD-4302-A7FE-EF709B1B26EA}"/>
              </a:ext>
            </a:extLst>
          </p:cNvPr>
          <p:cNvCxnSpPr>
            <a:cxnSpLocks/>
          </p:cNvCxnSpPr>
          <p:nvPr userDrawn="1"/>
        </p:nvCxnSpPr>
        <p:spPr>
          <a:xfrm>
            <a:off x="609600" y="3435350"/>
            <a:ext cx="109728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5119574" y="1066801"/>
            <a:ext cx="1952847" cy="2362199"/>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9629551" y="1066801"/>
            <a:ext cx="1952847" cy="2362199"/>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7374561" y="1066800"/>
            <a:ext cx="1952847" cy="2362199"/>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2859264" y="1066799"/>
            <a:ext cx="1952847" cy="2362199"/>
          </a:xfrm>
        </p:spPr>
        <p:txBody>
          <a:bodyPr/>
          <a:lstStyle/>
          <a:p>
            <a:endParaRPr lang="en-US"/>
          </a:p>
        </p:txBody>
      </p:sp>
      <p:sp>
        <p:nvSpPr>
          <p:cNvPr id="34" name="Text Placeholder 6">
            <a:extLst>
              <a:ext uri="{FF2B5EF4-FFF2-40B4-BE49-F238E27FC236}">
                <a16:creationId xmlns:a16="http://schemas.microsoft.com/office/drawing/2014/main" id="{0A923DC6-C1DD-461D-9813-D84D2366D84E}"/>
              </a:ext>
            </a:extLst>
          </p:cNvPr>
          <p:cNvSpPr>
            <a:spLocks noGrp="1"/>
          </p:cNvSpPr>
          <p:nvPr>
            <p:ph type="body" sz="quarter" idx="25"/>
          </p:nvPr>
        </p:nvSpPr>
        <p:spPr>
          <a:xfrm>
            <a:off x="609602" y="4890973"/>
            <a:ext cx="1952843" cy="1509821"/>
          </a:xfrm>
        </p:spPr>
        <p:txBody>
          <a:bodyPr lIns="0" tIns="0" rIns="0" bIns="0" numCol="1"/>
          <a:lstStyle/>
          <a:p>
            <a:pPr lvl="0"/>
            <a:r>
              <a:rPr lang="en-US"/>
              <a:t>Click to edit Master text styles</a:t>
            </a:r>
          </a:p>
        </p:txBody>
      </p:sp>
      <p:sp>
        <p:nvSpPr>
          <p:cNvPr id="35" name="Text Placeholder 6">
            <a:extLst>
              <a:ext uri="{FF2B5EF4-FFF2-40B4-BE49-F238E27FC236}">
                <a16:creationId xmlns:a16="http://schemas.microsoft.com/office/drawing/2014/main" id="{B79C9D4A-A968-40E2-B751-7DFA445A051B}"/>
              </a:ext>
            </a:extLst>
          </p:cNvPr>
          <p:cNvSpPr>
            <a:spLocks noGrp="1"/>
          </p:cNvSpPr>
          <p:nvPr>
            <p:ph type="body" sz="quarter" idx="26" hasCustomPrompt="1"/>
          </p:nvPr>
        </p:nvSpPr>
        <p:spPr>
          <a:xfrm>
            <a:off x="609601" y="4513514"/>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6" name="Text Placeholder 9">
            <a:extLst>
              <a:ext uri="{FF2B5EF4-FFF2-40B4-BE49-F238E27FC236}">
                <a16:creationId xmlns:a16="http://schemas.microsoft.com/office/drawing/2014/main" id="{DF7FF4E5-35F4-4AD1-BEA9-10A5BB9A5448}"/>
              </a:ext>
            </a:extLst>
          </p:cNvPr>
          <p:cNvSpPr>
            <a:spLocks noGrp="1"/>
          </p:cNvSpPr>
          <p:nvPr>
            <p:ph type="body" sz="quarter" idx="27" hasCustomPrompt="1"/>
          </p:nvPr>
        </p:nvSpPr>
        <p:spPr>
          <a:xfrm>
            <a:off x="609935" y="3775075"/>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37" name="Text Placeholder 6">
            <a:extLst>
              <a:ext uri="{FF2B5EF4-FFF2-40B4-BE49-F238E27FC236}">
                <a16:creationId xmlns:a16="http://schemas.microsoft.com/office/drawing/2014/main" id="{70ADB799-7041-43ED-879E-93D504F62F5D}"/>
              </a:ext>
            </a:extLst>
          </p:cNvPr>
          <p:cNvSpPr>
            <a:spLocks noGrp="1"/>
          </p:cNvSpPr>
          <p:nvPr>
            <p:ph type="body" sz="quarter" idx="28"/>
          </p:nvPr>
        </p:nvSpPr>
        <p:spPr>
          <a:xfrm>
            <a:off x="2861931" y="4890969"/>
            <a:ext cx="1952843" cy="1509821"/>
          </a:xfrm>
        </p:spPr>
        <p:txBody>
          <a:bodyPr lIns="0" tIns="0" rIns="0" bIns="0" numCol="1"/>
          <a:lstStyle/>
          <a:p>
            <a:pPr lvl="0"/>
            <a:r>
              <a:rPr lang="en-US"/>
              <a:t>Click to edit Master text styles</a:t>
            </a:r>
          </a:p>
        </p:txBody>
      </p:sp>
      <p:sp>
        <p:nvSpPr>
          <p:cNvPr id="38" name="Text Placeholder 6">
            <a:extLst>
              <a:ext uri="{FF2B5EF4-FFF2-40B4-BE49-F238E27FC236}">
                <a16:creationId xmlns:a16="http://schemas.microsoft.com/office/drawing/2014/main" id="{613C0018-5284-43A4-BD71-2016525C1C4C}"/>
              </a:ext>
            </a:extLst>
          </p:cNvPr>
          <p:cNvSpPr>
            <a:spLocks noGrp="1"/>
          </p:cNvSpPr>
          <p:nvPr>
            <p:ph type="body" sz="quarter" idx="29" hasCustomPrompt="1"/>
          </p:nvPr>
        </p:nvSpPr>
        <p:spPr>
          <a:xfrm>
            <a:off x="2861930" y="4513510"/>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9" name="Text Placeholder 9">
            <a:extLst>
              <a:ext uri="{FF2B5EF4-FFF2-40B4-BE49-F238E27FC236}">
                <a16:creationId xmlns:a16="http://schemas.microsoft.com/office/drawing/2014/main" id="{4B46CB9D-162F-4C7B-B685-29662ADEFB39}"/>
              </a:ext>
            </a:extLst>
          </p:cNvPr>
          <p:cNvSpPr>
            <a:spLocks noGrp="1"/>
          </p:cNvSpPr>
          <p:nvPr>
            <p:ph type="body" sz="quarter" idx="30" hasCustomPrompt="1"/>
          </p:nvPr>
        </p:nvSpPr>
        <p:spPr>
          <a:xfrm>
            <a:off x="2862264" y="3775071"/>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0" name="Text Placeholder 6">
            <a:extLst>
              <a:ext uri="{FF2B5EF4-FFF2-40B4-BE49-F238E27FC236}">
                <a16:creationId xmlns:a16="http://schemas.microsoft.com/office/drawing/2014/main" id="{F893A7A1-70F2-4725-A411-79B06C83D4C8}"/>
              </a:ext>
            </a:extLst>
          </p:cNvPr>
          <p:cNvSpPr>
            <a:spLocks noGrp="1"/>
          </p:cNvSpPr>
          <p:nvPr>
            <p:ph type="body" sz="quarter" idx="31"/>
          </p:nvPr>
        </p:nvSpPr>
        <p:spPr>
          <a:xfrm>
            <a:off x="5114259" y="4890965"/>
            <a:ext cx="1952843" cy="1509821"/>
          </a:xfrm>
        </p:spPr>
        <p:txBody>
          <a:bodyPr lIns="0" tIns="0" rIns="0" bIns="0" numCol="1"/>
          <a:lstStyle/>
          <a:p>
            <a:pPr lvl="0"/>
            <a:r>
              <a:rPr lang="en-US"/>
              <a:t>Click to edit Master text styles</a:t>
            </a:r>
          </a:p>
        </p:txBody>
      </p:sp>
      <p:sp>
        <p:nvSpPr>
          <p:cNvPr id="41" name="Text Placeholder 6">
            <a:extLst>
              <a:ext uri="{FF2B5EF4-FFF2-40B4-BE49-F238E27FC236}">
                <a16:creationId xmlns:a16="http://schemas.microsoft.com/office/drawing/2014/main" id="{B461BBA2-E4B3-4896-89B4-38AA8D122CA5}"/>
              </a:ext>
            </a:extLst>
          </p:cNvPr>
          <p:cNvSpPr>
            <a:spLocks noGrp="1"/>
          </p:cNvSpPr>
          <p:nvPr>
            <p:ph type="body" sz="quarter" idx="32" hasCustomPrompt="1"/>
          </p:nvPr>
        </p:nvSpPr>
        <p:spPr>
          <a:xfrm>
            <a:off x="5114258" y="4513506"/>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2" name="Text Placeholder 9">
            <a:extLst>
              <a:ext uri="{FF2B5EF4-FFF2-40B4-BE49-F238E27FC236}">
                <a16:creationId xmlns:a16="http://schemas.microsoft.com/office/drawing/2014/main" id="{1E0DE906-813F-405C-AAE8-9CBA456191C2}"/>
              </a:ext>
            </a:extLst>
          </p:cNvPr>
          <p:cNvSpPr>
            <a:spLocks noGrp="1"/>
          </p:cNvSpPr>
          <p:nvPr>
            <p:ph type="body" sz="quarter" idx="33" hasCustomPrompt="1"/>
          </p:nvPr>
        </p:nvSpPr>
        <p:spPr>
          <a:xfrm>
            <a:off x="5114592" y="3775067"/>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3" name="Text Placeholder 6">
            <a:extLst>
              <a:ext uri="{FF2B5EF4-FFF2-40B4-BE49-F238E27FC236}">
                <a16:creationId xmlns:a16="http://schemas.microsoft.com/office/drawing/2014/main" id="{4D3081E9-E3D6-400E-9F8D-0AECE1D3B2C9}"/>
              </a:ext>
            </a:extLst>
          </p:cNvPr>
          <p:cNvSpPr>
            <a:spLocks noGrp="1"/>
          </p:cNvSpPr>
          <p:nvPr>
            <p:ph type="body" sz="quarter" idx="34"/>
          </p:nvPr>
        </p:nvSpPr>
        <p:spPr>
          <a:xfrm>
            <a:off x="7374565" y="4890961"/>
            <a:ext cx="1952843" cy="1509821"/>
          </a:xfrm>
        </p:spPr>
        <p:txBody>
          <a:bodyPr lIns="0" tIns="0" rIns="0" bIns="0" numCol="1"/>
          <a:lstStyle/>
          <a:p>
            <a:pPr lvl="0"/>
            <a:r>
              <a:rPr lang="en-US"/>
              <a:t>Click to edit Master text styles</a:t>
            </a:r>
          </a:p>
        </p:txBody>
      </p:sp>
      <p:sp>
        <p:nvSpPr>
          <p:cNvPr id="44" name="Text Placeholder 6">
            <a:extLst>
              <a:ext uri="{FF2B5EF4-FFF2-40B4-BE49-F238E27FC236}">
                <a16:creationId xmlns:a16="http://schemas.microsoft.com/office/drawing/2014/main" id="{A300E33D-076D-445B-AD42-9273B762ACFA}"/>
              </a:ext>
            </a:extLst>
          </p:cNvPr>
          <p:cNvSpPr>
            <a:spLocks noGrp="1"/>
          </p:cNvSpPr>
          <p:nvPr>
            <p:ph type="body" sz="quarter" idx="35" hasCustomPrompt="1"/>
          </p:nvPr>
        </p:nvSpPr>
        <p:spPr>
          <a:xfrm>
            <a:off x="7374564" y="4513502"/>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5" name="Text Placeholder 9">
            <a:extLst>
              <a:ext uri="{FF2B5EF4-FFF2-40B4-BE49-F238E27FC236}">
                <a16:creationId xmlns:a16="http://schemas.microsoft.com/office/drawing/2014/main" id="{284359AC-625A-4C3C-A407-23F20FAB236D}"/>
              </a:ext>
            </a:extLst>
          </p:cNvPr>
          <p:cNvSpPr>
            <a:spLocks noGrp="1"/>
          </p:cNvSpPr>
          <p:nvPr>
            <p:ph type="body" sz="quarter" idx="36" hasCustomPrompt="1"/>
          </p:nvPr>
        </p:nvSpPr>
        <p:spPr>
          <a:xfrm>
            <a:off x="7374898" y="3775063"/>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6" name="Text Placeholder 6">
            <a:extLst>
              <a:ext uri="{FF2B5EF4-FFF2-40B4-BE49-F238E27FC236}">
                <a16:creationId xmlns:a16="http://schemas.microsoft.com/office/drawing/2014/main" id="{1D598468-2A33-4DE4-9BB5-50B33774FD83}"/>
              </a:ext>
            </a:extLst>
          </p:cNvPr>
          <p:cNvSpPr>
            <a:spLocks noGrp="1"/>
          </p:cNvSpPr>
          <p:nvPr>
            <p:ph type="body" sz="quarter" idx="37"/>
          </p:nvPr>
        </p:nvSpPr>
        <p:spPr>
          <a:xfrm>
            <a:off x="9618915" y="4890979"/>
            <a:ext cx="1952843" cy="1509821"/>
          </a:xfrm>
        </p:spPr>
        <p:txBody>
          <a:bodyPr lIns="0" tIns="0" rIns="0" bIns="0" numCol="1"/>
          <a:lstStyle/>
          <a:p>
            <a:pPr lvl="0"/>
            <a:r>
              <a:rPr lang="en-US"/>
              <a:t>Click to edit Master text styles</a:t>
            </a:r>
          </a:p>
        </p:txBody>
      </p:sp>
      <p:sp>
        <p:nvSpPr>
          <p:cNvPr id="47" name="Text Placeholder 6">
            <a:extLst>
              <a:ext uri="{FF2B5EF4-FFF2-40B4-BE49-F238E27FC236}">
                <a16:creationId xmlns:a16="http://schemas.microsoft.com/office/drawing/2014/main" id="{4831A63B-2AD2-471E-B1A5-7F368F597AC7}"/>
              </a:ext>
            </a:extLst>
          </p:cNvPr>
          <p:cNvSpPr>
            <a:spLocks noGrp="1"/>
          </p:cNvSpPr>
          <p:nvPr>
            <p:ph type="body" sz="quarter" idx="38" hasCustomPrompt="1"/>
          </p:nvPr>
        </p:nvSpPr>
        <p:spPr>
          <a:xfrm>
            <a:off x="9618914" y="4513520"/>
            <a:ext cx="1952844"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8" name="Text Placeholder 9">
            <a:extLst>
              <a:ext uri="{FF2B5EF4-FFF2-40B4-BE49-F238E27FC236}">
                <a16:creationId xmlns:a16="http://schemas.microsoft.com/office/drawing/2014/main" id="{3CF827AF-9E27-4A40-9A9F-1A467300A482}"/>
              </a:ext>
            </a:extLst>
          </p:cNvPr>
          <p:cNvSpPr>
            <a:spLocks noGrp="1"/>
          </p:cNvSpPr>
          <p:nvPr>
            <p:ph type="body" sz="quarter" idx="39" hasCustomPrompt="1"/>
          </p:nvPr>
        </p:nvSpPr>
        <p:spPr>
          <a:xfrm>
            <a:off x="9619248" y="3775081"/>
            <a:ext cx="1952405"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Tree>
    <p:extLst>
      <p:ext uri="{BB962C8B-B14F-4D97-AF65-F5344CB8AC3E}">
        <p14:creationId xmlns:p14="http://schemas.microsoft.com/office/powerpoint/2010/main" val="428223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Profile - 7">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 name="Picture Placeholder 9">
            <a:extLst>
              <a:ext uri="{FF2B5EF4-FFF2-40B4-BE49-F238E27FC236}">
                <a16:creationId xmlns:a16="http://schemas.microsoft.com/office/drawing/2014/main" id="{2DBFF60B-5B9A-456B-8EB8-EE1E34D86814}"/>
              </a:ext>
            </a:extLst>
          </p:cNvPr>
          <p:cNvSpPr>
            <a:spLocks noGrp="1"/>
          </p:cNvSpPr>
          <p:nvPr>
            <p:ph type="pic" sz="quarter" idx="15"/>
          </p:nvPr>
        </p:nvSpPr>
        <p:spPr>
          <a:xfrm>
            <a:off x="762000" y="1672173"/>
            <a:ext cx="1648049" cy="1468587"/>
          </a:xfrm>
        </p:spPr>
        <p:txBody>
          <a:bodyPr/>
          <a:lstStyle/>
          <a:p>
            <a:endParaRPr lang="en-US"/>
          </a:p>
        </p:txBody>
      </p:sp>
      <p:sp>
        <p:nvSpPr>
          <p:cNvPr id="24" name="Picture Placeholder 9">
            <a:extLst>
              <a:ext uri="{FF2B5EF4-FFF2-40B4-BE49-F238E27FC236}">
                <a16:creationId xmlns:a16="http://schemas.microsoft.com/office/drawing/2014/main" id="{2BEE1780-0999-4A3A-A319-F8EB7D80E9C8}"/>
              </a:ext>
            </a:extLst>
          </p:cNvPr>
          <p:cNvSpPr>
            <a:spLocks noGrp="1"/>
          </p:cNvSpPr>
          <p:nvPr>
            <p:ph type="pic" sz="quarter" idx="20"/>
          </p:nvPr>
        </p:nvSpPr>
        <p:spPr>
          <a:xfrm>
            <a:off x="5271974" y="1672174"/>
            <a:ext cx="1648049" cy="1468587"/>
          </a:xfrm>
        </p:spPr>
        <p:txBody>
          <a:bodyPr/>
          <a:lstStyle/>
          <a:p>
            <a:endParaRPr lang="en-US"/>
          </a:p>
        </p:txBody>
      </p:sp>
      <p:sp>
        <p:nvSpPr>
          <p:cNvPr id="28" name="Picture Placeholder 9">
            <a:extLst>
              <a:ext uri="{FF2B5EF4-FFF2-40B4-BE49-F238E27FC236}">
                <a16:creationId xmlns:a16="http://schemas.microsoft.com/office/drawing/2014/main" id="{3E1ADEA0-6C7D-4689-97BA-8EBCA27A87F5}"/>
              </a:ext>
            </a:extLst>
          </p:cNvPr>
          <p:cNvSpPr>
            <a:spLocks noGrp="1"/>
          </p:cNvSpPr>
          <p:nvPr>
            <p:ph type="pic" sz="quarter" idx="22"/>
          </p:nvPr>
        </p:nvSpPr>
        <p:spPr>
          <a:xfrm>
            <a:off x="9781951" y="1672174"/>
            <a:ext cx="1648049" cy="1468587"/>
          </a:xfrm>
        </p:spPr>
        <p:txBody>
          <a:bodyPr/>
          <a:lstStyle/>
          <a:p>
            <a:endParaRPr lang="en-US"/>
          </a:p>
        </p:txBody>
      </p:sp>
      <p:sp>
        <p:nvSpPr>
          <p:cNvPr id="30" name="Picture Placeholder 9">
            <a:extLst>
              <a:ext uri="{FF2B5EF4-FFF2-40B4-BE49-F238E27FC236}">
                <a16:creationId xmlns:a16="http://schemas.microsoft.com/office/drawing/2014/main" id="{623E2A4D-F4B6-4497-BCE5-1D9A54DECF7D}"/>
              </a:ext>
            </a:extLst>
          </p:cNvPr>
          <p:cNvSpPr>
            <a:spLocks noGrp="1"/>
          </p:cNvSpPr>
          <p:nvPr>
            <p:ph type="pic" sz="quarter" idx="23"/>
          </p:nvPr>
        </p:nvSpPr>
        <p:spPr>
          <a:xfrm>
            <a:off x="7526961" y="1672173"/>
            <a:ext cx="1648049" cy="1468587"/>
          </a:xfrm>
        </p:spPr>
        <p:txBody>
          <a:bodyPr/>
          <a:lstStyle/>
          <a:p>
            <a:endParaRPr lang="en-US"/>
          </a:p>
        </p:txBody>
      </p:sp>
      <p:sp>
        <p:nvSpPr>
          <p:cNvPr id="32" name="Picture Placeholder 9">
            <a:extLst>
              <a:ext uri="{FF2B5EF4-FFF2-40B4-BE49-F238E27FC236}">
                <a16:creationId xmlns:a16="http://schemas.microsoft.com/office/drawing/2014/main" id="{6838DF13-D938-4EC5-8B0D-524E1434B285}"/>
              </a:ext>
            </a:extLst>
          </p:cNvPr>
          <p:cNvSpPr>
            <a:spLocks noGrp="1"/>
          </p:cNvSpPr>
          <p:nvPr>
            <p:ph type="pic" sz="quarter" idx="24"/>
          </p:nvPr>
        </p:nvSpPr>
        <p:spPr>
          <a:xfrm>
            <a:off x="3011664" y="1672172"/>
            <a:ext cx="1648049" cy="1468587"/>
          </a:xfrm>
        </p:spPr>
        <p:txBody>
          <a:bodyPr/>
          <a:lstStyle/>
          <a:p>
            <a:endParaRPr lang="en-US"/>
          </a:p>
        </p:txBody>
      </p:sp>
      <p:cxnSp>
        <p:nvCxnSpPr>
          <p:cNvPr id="15" name="Straight Connector 14">
            <a:extLst>
              <a:ext uri="{FF2B5EF4-FFF2-40B4-BE49-F238E27FC236}">
                <a16:creationId xmlns:a16="http://schemas.microsoft.com/office/drawing/2014/main" id="{1F2746F5-82A0-4993-A278-5D3C5A1AF716}"/>
              </a:ext>
            </a:extLst>
          </p:cNvPr>
          <p:cNvCxnSpPr>
            <a:cxnSpLocks/>
          </p:cNvCxnSpPr>
          <p:nvPr userDrawn="1"/>
        </p:nvCxnSpPr>
        <p:spPr>
          <a:xfrm>
            <a:off x="2714848" y="1672172"/>
            <a:ext cx="0" cy="4728628"/>
          </a:xfrm>
          <a:prstGeom prst="line">
            <a:avLst/>
          </a:prstGeom>
          <a:ln w="6350">
            <a:solidFill>
              <a:srgbClr val="222222"/>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3B15764-E6FF-41DB-9D01-CC3A1D44B591}"/>
              </a:ext>
            </a:extLst>
          </p:cNvPr>
          <p:cNvCxnSpPr>
            <a:cxnSpLocks/>
          </p:cNvCxnSpPr>
          <p:nvPr userDrawn="1"/>
        </p:nvCxnSpPr>
        <p:spPr>
          <a:xfrm>
            <a:off x="4964512" y="1672172"/>
            <a:ext cx="0" cy="4728627"/>
          </a:xfrm>
          <a:prstGeom prst="line">
            <a:avLst/>
          </a:prstGeom>
          <a:ln w="6350">
            <a:solidFill>
              <a:srgbClr val="222222"/>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FB448C3-1ED6-4443-8139-270D0C0E0B07}"/>
              </a:ext>
            </a:extLst>
          </p:cNvPr>
          <p:cNvCxnSpPr>
            <a:cxnSpLocks/>
          </p:cNvCxnSpPr>
          <p:nvPr userDrawn="1"/>
        </p:nvCxnSpPr>
        <p:spPr>
          <a:xfrm>
            <a:off x="7223118" y="1672172"/>
            <a:ext cx="0" cy="4728628"/>
          </a:xfrm>
          <a:prstGeom prst="line">
            <a:avLst/>
          </a:prstGeom>
          <a:ln w="6350">
            <a:solidFill>
              <a:srgbClr val="222222"/>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B17D459-A282-4758-9A03-6DA093FB3C09}"/>
              </a:ext>
            </a:extLst>
          </p:cNvPr>
          <p:cNvCxnSpPr>
            <a:cxnSpLocks/>
          </p:cNvCxnSpPr>
          <p:nvPr userDrawn="1"/>
        </p:nvCxnSpPr>
        <p:spPr>
          <a:xfrm>
            <a:off x="9479809" y="1672172"/>
            <a:ext cx="0" cy="4728627"/>
          </a:xfrm>
          <a:prstGeom prst="line">
            <a:avLst/>
          </a:prstGeom>
          <a:ln w="6350">
            <a:solidFill>
              <a:srgbClr val="222222"/>
            </a:solidFill>
          </a:ln>
        </p:spPr>
        <p:style>
          <a:lnRef idx="1">
            <a:schemeClr val="dk1"/>
          </a:lnRef>
          <a:fillRef idx="0">
            <a:schemeClr val="dk1"/>
          </a:fillRef>
          <a:effectRef idx="0">
            <a:schemeClr val="dk1"/>
          </a:effectRef>
          <a:fontRef idx="minor">
            <a:schemeClr val="tx1"/>
          </a:fontRef>
        </p:style>
      </p:cxnSp>
      <p:sp>
        <p:nvSpPr>
          <p:cNvPr id="22" name="Title 21">
            <a:extLst>
              <a:ext uri="{FF2B5EF4-FFF2-40B4-BE49-F238E27FC236}">
                <a16:creationId xmlns:a16="http://schemas.microsoft.com/office/drawing/2014/main" id="{959BC1E9-62E4-417D-AD77-CA7A7DACE4DD}"/>
              </a:ext>
            </a:extLst>
          </p:cNvPr>
          <p:cNvSpPr>
            <a:spLocks noGrp="1"/>
          </p:cNvSpPr>
          <p:nvPr>
            <p:ph type="title" hasCustomPrompt="1"/>
          </p:nvPr>
        </p:nvSpPr>
        <p:spPr>
          <a:xfrm>
            <a:off x="762000" y="1066800"/>
            <a:ext cx="10668000" cy="427038"/>
          </a:xfrm>
        </p:spPr>
        <p:txBody>
          <a:bodyPr/>
          <a:lstStyle>
            <a:lvl1pPr>
              <a:defRPr/>
            </a:lvl1pPr>
          </a:lstStyle>
          <a:p>
            <a:r>
              <a:rPr lang="en-US"/>
              <a:t>Speakers</a:t>
            </a:r>
          </a:p>
        </p:txBody>
      </p:sp>
      <p:sp>
        <p:nvSpPr>
          <p:cNvPr id="34" name="Text Placeholder 6">
            <a:extLst>
              <a:ext uri="{FF2B5EF4-FFF2-40B4-BE49-F238E27FC236}">
                <a16:creationId xmlns:a16="http://schemas.microsoft.com/office/drawing/2014/main" id="{69CDBE1A-42F6-467A-AE0E-4DFA9DAFAD11}"/>
              </a:ext>
            </a:extLst>
          </p:cNvPr>
          <p:cNvSpPr>
            <a:spLocks noGrp="1"/>
          </p:cNvSpPr>
          <p:nvPr>
            <p:ph type="body" sz="quarter" idx="25"/>
          </p:nvPr>
        </p:nvSpPr>
        <p:spPr>
          <a:xfrm>
            <a:off x="762002" y="4613326"/>
            <a:ext cx="1647087" cy="1787474"/>
          </a:xfrm>
        </p:spPr>
        <p:txBody>
          <a:bodyPr lIns="0" tIns="0" rIns="0" bIns="0" numCol="1"/>
          <a:lstStyle/>
          <a:p>
            <a:pPr lvl="0"/>
            <a:r>
              <a:rPr lang="en-US"/>
              <a:t>Click to edit Master text styles</a:t>
            </a:r>
          </a:p>
        </p:txBody>
      </p:sp>
      <p:sp>
        <p:nvSpPr>
          <p:cNvPr id="35" name="Text Placeholder 6">
            <a:extLst>
              <a:ext uri="{FF2B5EF4-FFF2-40B4-BE49-F238E27FC236}">
                <a16:creationId xmlns:a16="http://schemas.microsoft.com/office/drawing/2014/main" id="{BD420A9B-A782-406C-8BDB-E3C0FEFCE8BB}"/>
              </a:ext>
            </a:extLst>
          </p:cNvPr>
          <p:cNvSpPr>
            <a:spLocks noGrp="1"/>
          </p:cNvSpPr>
          <p:nvPr>
            <p:ph type="body" sz="quarter" idx="26" hasCustomPrompt="1"/>
          </p:nvPr>
        </p:nvSpPr>
        <p:spPr>
          <a:xfrm>
            <a:off x="762001"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6" name="Text Placeholder 9">
            <a:extLst>
              <a:ext uri="{FF2B5EF4-FFF2-40B4-BE49-F238E27FC236}">
                <a16:creationId xmlns:a16="http://schemas.microsoft.com/office/drawing/2014/main" id="{0BD0B8E4-9956-4BF6-ACA0-A5B6EC8530EB}"/>
              </a:ext>
            </a:extLst>
          </p:cNvPr>
          <p:cNvSpPr>
            <a:spLocks noGrp="1"/>
          </p:cNvSpPr>
          <p:nvPr>
            <p:ph type="body" sz="quarter" idx="27" hasCustomPrompt="1"/>
          </p:nvPr>
        </p:nvSpPr>
        <p:spPr>
          <a:xfrm>
            <a:off x="762336"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37" name="Text Placeholder 6">
            <a:extLst>
              <a:ext uri="{FF2B5EF4-FFF2-40B4-BE49-F238E27FC236}">
                <a16:creationId xmlns:a16="http://schemas.microsoft.com/office/drawing/2014/main" id="{AC0FCA7E-7A78-4AB2-ACAE-90E9F94EFD7F}"/>
              </a:ext>
            </a:extLst>
          </p:cNvPr>
          <p:cNvSpPr>
            <a:spLocks noGrp="1"/>
          </p:cNvSpPr>
          <p:nvPr>
            <p:ph type="body" sz="quarter" idx="28"/>
          </p:nvPr>
        </p:nvSpPr>
        <p:spPr>
          <a:xfrm>
            <a:off x="3009964" y="4613326"/>
            <a:ext cx="1647087" cy="1787474"/>
          </a:xfrm>
        </p:spPr>
        <p:txBody>
          <a:bodyPr lIns="0" tIns="0" rIns="0" bIns="0" numCol="1"/>
          <a:lstStyle/>
          <a:p>
            <a:pPr lvl="0"/>
            <a:r>
              <a:rPr lang="en-US"/>
              <a:t>Click to edit Master text styles</a:t>
            </a:r>
          </a:p>
        </p:txBody>
      </p:sp>
      <p:sp>
        <p:nvSpPr>
          <p:cNvPr id="38" name="Text Placeholder 6">
            <a:extLst>
              <a:ext uri="{FF2B5EF4-FFF2-40B4-BE49-F238E27FC236}">
                <a16:creationId xmlns:a16="http://schemas.microsoft.com/office/drawing/2014/main" id="{E7251C1C-4D47-409E-8B78-F46C8106B036}"/>
              </a:ext>
            </a:extLst>
          </p:cNvPr>
          <p:cNvSpPr>
            <a:spLocks noGrp="1"/>
          </p:cNvSpPr>
          <p:nvPr>
            <p:ph type="body" sz="quarter" idx="29" hasCustomPrompt="1"/>
          </p:nvPr>
        </p:nvSpPr>
        <p:spPr>
          <a:xfrm>
            <a:off x="3009963"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39" name="Text Placeholder 9">
            <a:extLst>
              <a:ext uri="{FF2B5EF4-FFF2-40B4-BE49-F238E27FC236}">
                <a16:creationId xmlns:a16="http://schemas.microsoft.com/office/drawing/2014/main" id="{D60F9786-73AB-4D89-88D6-95BB0AEAAE66}"/>
              </a:ext>
            </a:extLst>
          </p:cNvPr>
          <p:cNvSpPr>
            <a:spLocks noGrp="1"/>
          </p:cNvSpPr>
          <p:nvPr>
            <p:ph type="body" sz="quarter" idx="30" hasCustomPrompt="1"/>
          </p:nvPr>
        </p:nvSpPr>
        <p:spPr>
          <a:xfrm>
            <a:off x="3010298"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0" name="Text Placeholder 6">
            <a:extLst>
              <a:ext uri="{FF2B5EF4-FFF2-40B4-BE49-F238E27FC236}">
                <a16:creationId xmlns:a16="http://schemas.microsoft.com/office/drawing/2014/main" id="{E5B6CBF5-0653-467D-BD61-9018FBE50249}"/>
              </a:ext>
            </a:extLst>
          </p:cNvPr>
          <p:cNvSpPr>
            <a:spLocks noGrp="1"/>
          </p:cNvSpPr>
          <p:nvPr>
            <p:ph type="body" sz="quarter" idx="31"/>
          </p:nvPr>
        </p:nvSpPr>
        <p:spPr>
          <a:xfrm>
            <a:off x="5259592" y="4613326"/>
            <a:ext cx="1647087" cy="1787474"/>
          </a:xfrm>
        </p:spPr>
        <p:txBody>
          <a:bodyPr lIns="0" tIns="0" rIns="0" bIns="0" numCol="1"/>
          <a:lstStyle/>
          <a:p>
            <a:pPr lvl="0"/>
            <a:r>
              <a:rPr lang="en-US"/>
              <a:t>Click to edit Master text styles</a:t>
            </a:r>
          </a:p>
        </p:txBody>
      </p:sp>
      <p:sp>
        <p:nvSpPr>
          <p:cNvPr id="41" name="Text Placeholder 6">
            <a:extLst>
              <a:ext uri="{FF2B5EF4-FFF2-40B4-BE49-F238E27FC236}">
                <a16:creationId xmlns:a16="http://schemas.microsoft.com/office/drawing/2014/main" id="{285BFE41-43F6-4280-8E02-683A11B50FE9}"/>
              </a:ext>
            </a:extLst>
          </p:cNvPr>
          <p:cNvSpPr>
            <a:spLocks noGrp="1"/>
          </p:cNvSpPr>
          <p:nvPr>
            <p:ph type="body" sz="quarter" idx="32" hasCustomPrompt="1"/>
          </p:nvPr>
        </p:nvSpPr>
        <p:spPr>
          <a:xfrm>
            <a:off x="5259591"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2" name="Text Placeholder 9">
            <a:extLst>
              <a:ext uri="{FF2B5EF4-FFF2-40B4-BE49-F238E27FC236}">
                <a16:creationId xmlns:a16="http://schemas.microsoft.com/office/drawing/2014/main" id="{7A64D7DD-9246-4DCA-BECA-8189269B4DAF}"/>
              </a:ext>
            </a:extLst>
          </p:cNvPr>
          <p:cNvSpPr>
            <a:spLocks noGrp="1"/>
          </p:cNvSpPr>
          <p:nvPr>
            <p:ph type="body" sz="quarter" idx="33" hasCustomPrompt="1"/>
          </p:nvPr>
        </p:nvSpPr>
        <p:spPr>
          <a:xfrm>
            <a:off x="5259926"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3" name="Text Placeholder 6">
            <a:extLst>
              <a:ext uri="{FF2B5EF4-FFF2-40B4-BE49-F238E27FC236}">
                <a16:creationId xmlns:a16="http://schemas.microsoft.com/office/drawing/2014/main" id="{11498FF5-C71F-4F2C-AFE6-C32D1F05E1B0}"/>
              </a:ext>
            </a:extLst>
          </p:cNvPr>
          <p:cNvSpPr>
            <a:spLocks noGrp="1"/>
          </p:cNvSpPr>
          <p:nvPr>
            <p:ph type="body" sz="quarter" idx="34"/>
          </p:nvPr>
        </p:nvSpPr>
        <p:spPr>
          <a:xfrm>
            <a:off x="7527918" y="4613326"/>
            <a:ext cx="1647087" cy="1787474"/>
          </a:xfrm>
        </p:spPr>
        <p:txBody>
          <a:bodyPr lIns="0" tIns="0" rIns="0" bIns="0" numCol="1"/>
          <a:lstStyle/>
          <a:p>
            <a:pPr lvl="0"/>
            <a:r>
              <a:rPr lang="en-US"/>
              <a:t>Click to edit Master text styles</a:t>
            </a:r>
          </a:p>
        </p:txBody>
      </p:sp>
      <p:sp>
        <p:nvSpPr>
          <p:cNvPr id="44" name="Text Placeholder 6">
            <a:extLst>
              <a:ext uri="{FF2B5EF4-FFF2-40B4-BE49-F238E27FC236}">
                <a16:creationId xmlns:a16="http://schemas.microsoft.com/office/drawing/2014/main" id="{37653DC7-359E-473D-8CA4-C5C1AA26AAE0}"/>
              </a:ext>
            </a:extLst>
          </p:cNvPr>
          <p:cNvSpPr>
            <a:spLocks noGrp="1"/>
          </p:cNvSpPr>
          <p:nvPr>
            <p:ph type="body" sz="quarter" idx="35" hasCustomPrompt="1"/>
          </p:nvPr>
        </p:nvSpPr>
        <p:spPr>
          <a:xfrm>
            <a:off x="7527917"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5" name="Text Placeholder 9">
            <a:extLst>
              <a:ext uri="{FF2B5EF4-FFF2-40B4-BE49-F238E27FC236}">
                <a16:creationId xmlns:a16="http://schemas.microsoft.com/office/drawing/2014/main" id="{0795A046-052B-4D12-8A4F-562037BC8197}"/>
              </a:ext>
            </a:extLst>
          </p:cNvPr>
          <p:cNvSpPr>
            <a:spLocks noGrp="1"/>
          </p:cNvSpPr>
          <p:nvPr>
            <p:ph type="body" sz="quarter" idx="36" hasCustomPrompt="1"/>
          </p:nvPr>
        </p:nvSpPr>
        <p:spPr>
          <a:xfrm>
            <a:off x="7528252"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46" name="Text Placeholder 6">
            <a:extLst>
              <a:ext uri="{FF2B5EF4-FFF2-40B4-BE49-F238E27FC236}">
                <a16:creationId xmlns:a16="http://schemas.microsoft.com/office/drawing/2014/main" id="{9D576285-2168-4C9F-85EF-BE693501AF7B}"/>
              </a:ext>
            </a:extLst>
          </p:cNvPr>
          <p:cNvSpPr>
            <a:spLocks noGrp="1"/>
          </p:cNvSpPr>
          <p:nvPr>
            <p:ph type="body" sz="quarter" idx="37"/>
          </p:nvPr>
        </p:nvSpPr>
        <p:spPr>
          <a:xfrm>
            <a:off x="9781951" y="4613326"/>
            <a:ext cx="1647087" cy="1787474"/>
          </a:xfrm>
        </p:spPr>
        <p:txBody>
          <a:bodyPr lIns="0" tIns="0" rIns="0" bIns="0" numCol="1"/>
          <a:lstStyle/>
          <a:p>
            <a:pPr lvl="0"/>
            <a:r>
              <a:rPr lang="en-US"/>
              <a:t>Click to edit Master text styles</a:t>
            </a:r>
          </a:p>
        </p:txBody>
      </p:sp>
      <p:sp>
        <p:nvSpPr>
          <p:cNvPr id="47" name="Text Placeholder 6">
            <a:extLst>
              <a:ext uri="{FF2B5EF4-FFF2-40B4-BE49-F238E27FC236}">
                <a16:creationId xmlns:a16="http://schemas.microsoft.com/office/drawing/2014/main" id="{C4D0B91A-B250-4E2C-9A4C-C9CD258B34AB}"/>
              </a:ext>
            </a:extLst>
          </p:cNvPr>
          <p:cNvSpPr>
            <a:spLocks noGrp="1"/>
          </p:cNvSpPr>
          <p:nvPr>
            <p:ph type="body" sz="quarter" idx="38" hasCustomPrompt="1"/>
          </p:nvPr>
        </p:nvSpPr>
        <p:spPr>
          <a:xfrm>
            <a:off x="9781950" y="4235867"/>
            <a:ext cx="1647088" cy="377455"/>
          </a:xfrm>
        </p:spPr>
        <p:txBody>
          <a:bodyPr lIns="0" tIns="0" rIns="0" bIns="0" numCol="1"/>
          <a:lstStyle>
            <a:lvl1pPr>
              <a:spcBef>
                <a:spcPts val="0"/>
              </a:spcBef>
              <a:defRPr sz="1200" spc="0" baseline="0">
                <a:latin typeface="Arial" panose="020B0604020202020204" pitchFamily="34" charset="0"/>
                <a:cs typeface="Arial" panose="020B0604020202020204" pitchFamily="34" charset="0"/>
              </a:defRPr>
            </a:lvl1pPr>
          </a:lstStyle>
          <a:p>
            <a:pPr lvl="0"/>
            <a:r>
              <a:rPr lang="en-US"/>
              <a:t>Credentials</a:t>
            </a:r>
          </a:p>
        </p:txBody>
      </p:sp>
      <p:sp>
        <p:nvSpPr>
          <p:cNvPr id="48" name="Text Placeholder 9">
            <a:extLst>
              <a:ext uri="{FF2B5EF4-FFF2-40B4-BE49-F238E27FC236}">
                <a16:creationId xmlns:a16="http://schemas.microsoft.com/office/drawing/2014/main" id="{C97E3C2E-8F64-4FBC-9BCE-50948ADBC1CC}"/>
              </a:ext>
            </a:extLst>
          </p:cNvPr>
          <p:cNvSpPr>
            <a:spLocks noGrp="1"/>
          </p:cNvSpPr>
          <p:nvPr>
            <p:ph type="body" sz="quarter" idx="39" hasCustomPrompt="1"/>
          </p:nvPr>
        </p:nvSpPr>
        <p:spPr>
          <a:xfrm>
            <a:off x="9782285" y="3497428"/>
            <a:ext cx="1646718" cy="672872"/>
          </a:xfrm>
        </p:spPr>
        <p:txBody>
          <a:bodyPr lIns="0" tIns="0" rIns="0" bIns="0" anchor="b"/>
          <a:lstStyle>
            <a:lvl1pPr>
              <a:spcBef>
                <a:spcPts val="0"/>
              </a:spcBef>
              <a:defRPr sz="20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Tree>
    <p:extLst>
      <p:ext uri="{BB962C8B-B14F-4D97-AF65-F5344CB8AC3E}">
        <p14:creationId xmlns:p14="http://schemas.microsoft.com/office/powerpoint/2010/main" val="2057255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1_Profile - 8">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50FA4D-19C5-4673-8445-603C557759A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C426CB-533E-461A-BAFA-255F99472405}"/>
              </a:ext>
            </a:extLst>
          </p:cNvPr>
          <p:cNvSpPr>
            <a:spLocks noGrp="1"/>
          </p:cNvSpPr>
          <p:nvPr>
            <p:ph type="sldNum" sz="quarter" idx="11"/>
          </p:nvPr>
        </p:nvSpPr>
        <p:spPr/>
        <p:txBody>
          <a:bodyPr/>
          <a:lstStyle/>
          <a:p>
            <a:fld id="{DD01415F-5F32-4771-AE74-55868ADB41CE}" type="slidenum">
              <a:rPr lang="en-US" smtClean="0"/>
              <a:pPr/>
              <a:t>‹#›</a:t>
            </a:fld>
            <a:endParaRPr lang="en-US"/>
          </a:p>
        </p:txBody>
      </p:sp>
      <p:sp>
        <p:nvSpPr>
          <p:cNvPr id="54" name="Text Placeholder 9">
            <a:extLst>
              <a:ext uri="{FF2B5EF4-FFF2-40B4-BE49-F238E27FC236}">
                <a16:creationId xmlns:a16="http://schemas.microsoft.com/office/drawing/2014/main" id="{5DF02A14-1598-4A28-B657-EEFC9753E98B}"/>
              </a:ext>
            </a:extLst>
          </p:cNvPr>
          <p:cNvSpPr>
            <a:spLocks noGrp="1"/>
          </p:cNvSpPr>
          <p:nvPr>
            <p:ph type="body" sz="quarter" idx="27" hasCustomPrompt="1"/>
          </p:nvPr>
        </p:nvSpPr>
        <p:spPr>
          <a:xfrm>
            <a:off x="1409695" y="2728063"/>
            <a:ext cx="1966065" cy="700935"/>
          </a:xfrm>
          <a:solidFill>
            <a:schemeClr val="bg1"/>
          </a:solidFill>
        </p:spPr>
        <p:txBody>
          <a:bodyPr lIns="91440" tIns="45720" rIns="0" bIns="0" anchor="t"/>
          <a:lstStyle>
            <a:lvl1pPr>
              <a:spcBef>
                <a:spcPts val="0"/>
              </a:spcBef>
              <a:defRPr sz="16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5" name="Text Placeholder 9">
            <a:extLst>
              <a:ext uri="{FF2B5EF4-FFF2-40B4-BE49-F238E27FC236}">
                <a16:creationId xmlns:a16="http://schemas.microsoft.com/office/drawing/2014/main" id="{00741A7A-C4B5-4BEA-88E6-D284AD884FA1}"/>
              </a:ext>
            </a:extLst>
          </p:cNvPr>
          <p:cNvSpPr>
            <a:spLocks noGrp="1"/>
          </p:cNvSpPr>
          <p:nvPr>
            <p:ph type="body" sz="quarter" idx="28" hasCustomPrompt="1"/>
          </p:nvPr>
        </p:nvSpPr>
        <p:spPr>
          <a:xfrm>
            <a:off x="1409694" y="5699864"/>
            <a:ext cx="1966065" cy="700935"/>
          </a:xfrm>
          <a:solidFill>
            <a:schemeClr val="bg1"/>
          </a:solidFill>
        </p:spPr>
        <p:txBody>
          <a:bodyPr lIns="91440" tIns="45720" rIns="0" bIns="0" anchor="t"/>
          <a:lstStyle>
            <a:lvl1pPr>
              <a:spcBef>
                <a:spcPts val="0"/>
              </a:spcBef>
              <a:defRPr sz="16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6" name="Text Placeholder 9">
            <a:extLst>
              <a:ext uri="{FF2B5EF4-FFF2-40B4-BE49-F238E27FC236}">
                <a16:creationId xmlns:a16="http://schemas.microsoft.com/office/drawing/2014/main" id="{27972EF4-12EF-4E35-ADB5-93401658737B}"/>
              </a:ext>
            </a:extLst>
          </p:cNvPr>
          <p:cNvSpPr>
            <a:spLocks noGrp="1"/>
          </p:cNvSpPr>
          <p:nvPr>
            <p:ph type="body" sz="quarter" idx="29" hasCustomPrompt="1"/>
          </p:nvPr>
        </p:nvSpPr>
        <p:spPr>
          <a:xfrm>
            <a:off x="3886383" y="2728063"/>
            <a:ext cx="1966065" cy="700935"/>
          </a:xfrm>
          <a:solidFill>
            <a:schemeClr val="bg1"/>
          </a:solidFill>
        </p:spPr>
        <p:txBody>
          <a:bodyPr lIns="91440" tIns="45720" rIns="0" bIns="0" anchor="t"/>
          <a:lstStyle>
            <a:lvl1pPr>
              <a:spcBef>
                <a:spcPts val="0"/>
              </a:spcBef>
              <a:defRPr sz="16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7" name="Text Placeholder 9">
            <a:extLst>
              <a:ext uri="{FF2B5EF4-FFF2-40B4-BE49-F238E27FC236}">
                <a16:creationId xmlns:a16="http://schemas.microsoft.com/office/drawing/2014/main" id="{AD64064C-DF93-4776-B4C5-C2505A746C22}"/>
              </a:ext>
            </a:extLst>
          </p:cNvPr>
          <p:cNvSpPr>
            <a:spLocks noGrp="1"/>
          </p:cNvSpPr>
          <p:nvPr>
            <p:ph type="body" sz="quarter" idx="30" hasCustomPrompt="1"/>
          </p:nvPr>
        </p:nvSpPr>
        <p:spPr>
          <a:xfrm>
            <a:off x="3886382" y="5699864"/>
            <a:ext cx="1966065" cy="700935"/>
          </a:xfrm>
          <a:solidFill>
            <a:schemeClr val="bg1"/>
          </a:solidFill>
        </p:spPr>
        <p:txBody>
          <a:bodyPr lIns="91440" tIns="45720" rIns="0" bIns="0" anchor="t"/>
          <a:lstStyle>
            <a:lvl1pPr>
              <a:spcBef>
                <a:spcPts val="0"/>
              </a:spcBef>
              <a:defRPr sz="16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8" name="Text Placeholder 9">
            <a:extLst>
              <a:ext uri="{FF2B5EF4-FFF2-40B4-BE49-F238E27FC236}">
                <a16:creationId xmlns:a16="http://schemas.microsoft.com/office/drawing/2014/main" id="{B842FA7A-C305-41C4-9811-CD581B720471}"/>
              </a:ext>
            </a:extLst>
          </p:cNvPr>
          <p:cNvSpPr>
            <a:spLocks noGrp="1"/>
          </p:cNvSpPr>
          <p:nvPr>
            <p:ph type="body" sz="quarter" idx="31" hasCustomPrompt="1"/>
          </p:nvPr>
        </p:nvSpPr>
        <p:spPr>
          <a:xfrm>
            <a:off x="6351308" y="2722747"/>
            <a:ext cx="1966065" cy="700935"/>
          </a:xfrm>
          <a:solidFill>
            <a:schemeClr val="bg1"/>
          </a:solidFill>
        </p:spPr>
        <p:txBody>
          <a:bodyPr lIns="91440" tIns="45720" rIns="0" bIns="0" anchor="t"/>
          <a:lstStyle>
            <a:lvl1pPr>
              <a:spcBef>
                <a:spcPts val="0"/>
              </a:spcBef>
              <a:defRPr sz="16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59" name="Text Placeholder 9">
            <a:extLst>
              <a:ext uri="{FF2B5EF4-FFF2-40B4-BE49-F238E27FC236}">
                <a16:creationId xmlns:a16="http://schemas.microsoft.com/office/drawing/2014/main" id="{EBC1F0BE-F9B2-487E-BEDA-4426EE70ED52}"/>
              </a:ext>
            </a:extLst>
          </p:cNvPr>
          <p:cNvSpPr>
            <a:spLocks noGrp="1"/>
          </p:cNvSpPr>
          <p:nvPr>
            <p:ph type="body" sz="quarter" idx="32" hasCustomPrompt="1"/>
          </p:nvPr>
        </p:nvSpPr>
        <p:spPr>
          <a:xfrm>
            <a:off x="6351307" y="5694548"/>
            <a:ext cx="1966065" cy="700935"/>
          </a:xfrm>
          <a:solidFill>
            <a:schemeClr val="bg1"/>
          </a:solidFill>
        </p:spPr>
        <p:txBody>
          <a:bodyPr lIns="91440" tIns="45720" rIns="0" bIns="0" anchor="t"/>
          <a:lstStyle>
            <a:lvl1pPr>
              <a:spcBef>
                <a:spcPts val="0"/>
              </a:spcBef>
              <a:defRPr sz="16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60" name="Text Placeholder 9">
            <a:extLst>
              <a:ext uri="{FF2B5EF4-FFF2-40B4-BE49-F238E27FC236}">
                <a16:creationId xmlns:a16="http://schemas.microsoft.com/office/drawing/2014/main" id="{C61C9199-A507-421B-8163-2090058712A1}"/>
              </a:ext>
            </a:extLst>
          </p:cNvPr>
          <p:cNvSpPr>
            <a:spLocks noGrp="1"/>
          </p:cNvSpPr>
          <p:nvPr>
            <p:ph type="body" sz="quarter" idx="33" hasCustomPrompt="1"/>
          </p:nvPr>
        </p:nvSpPr>
        <p:spPr>
          <a:xfrm>
            <a:off x="8827991" y="2722747"/>
            <a:ext cx="1966065" cy="700935"/>
          </a:xfrm>
          <a:solidFill>
            <a:schemeClr val="bg1"/>
          </a:solidFill>
        </p:spPr>
        <p:txBody>
          <a:bodyPr lIns="91440" tIns="45720" rIns="0" bIns="0" anchor="t"/>
          <a:lstStyle>
            <a:lvl1pPr>
              <a:spcBef>
                <a:spcPts val="0"/>
              </a:spcBef>
              <a:defRPr sz="16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61" name="Text Placeholder 9">
            <a:extLst>
              <a:ext uri="{FF2B5EF4-FFF2-40B4-BE49-F238E27FC236}">
                <a16:creationId xmlns:a16="http://schemas.microsoft.com/office/drawing/2014/main" id="{654EB709-4A35-4308-B417-6C0694269854}"/>
              </a:ext>
            </a:extLst>
          </p:cNvPr>
          <p:cNvSpPr>
            <a:spLocks noGrp="1"/>
          </p:cNvSpPr>
          <p:nvPr>
            <p:ph type="body" sz="quarter" idx="34" hasCustomPrompt="1"/>
          </p:nvPr>
        </p:nvSpPr>
        <p:spPr>
          <a:xfrm>
            <a:off x="8827990" y="5694548"/>
            <a:ext cx="1966065" cy="700935"/>
          </a:xfrm>
          <a:solidFill>
            <a:schemeClr val="bg1"/>
          </a:solidFill>
        </p:spPr>
        <p:txBody>
          <a:bodyPr lIns="91440" tIns="45720" rIns="0" bIns="0" anchor="t"/>
          <a:lstStyle>
            <a:lvl1pPr>
              <a:spcBef>
                <a:spcPts val="0"/>
              </a:spcBef>
              <a:defRPr sz="1600" b="1">
                <a:latin typeface="Century Gothic" panose="020B0502020202020204" pitchFamily="34" charset="0"/>
              </a:defRPr>
            </a:lvl1pPr>
            <a:lvl2pPr marL="342900" indent="0">
              <a:buNone/>
              <a:defRPr/>
            </a:lvl2pPr>
          </a:lstStyle>
          <a:p>
            <a:pPr lvl="0"/>
            <a:r>
              <a:rPr lang="en-US"/>
              <a:t>First Name</a:t>
            </a:r>
          </a:p>
          <a:p>
            <a:pPr lvl="0"/>
            <a:r>
              <a:rPr lang="en-US"/>
              <a:t>Last Name</a:t>
            </a:r>
          </a:p>
        </p:txBody>
      </p:sp>
      <p:sp>
        <p:nvSpPr>
          <p:cNvPr id="62" name="Picture Placeholder 9">
            <a:extLst>
              <a:ext uri="{FF2B5EF4-FFF2-40B4-BE49-F238E27FC236}">
                <a16:creationId xmlns:a16="http://schemas.microsoft.com/office/drawing/2014/main" id="{E7631B1A-0B3D-48B3-91C6-E9A3CFE5A2A9}"/>
              </a:ext>
            </a:extLst>
          </p:cNvPr>
          <p:cNvSpPr>
            <a:spLocks noGrp="1"/>
          </p:cNvSpPr>
          <p:nvPr>
            <p:ph type="pic" sz="quarter" idx="15"/>
          </p:nvPr>
        </p:nvSpPr>
        <p:spPr>
          <a:xfrm>
            <a:off x="1409694" y="762000"/>
            <a:ext cx="1966065" cy="1960747"/>
          </a:xfrm>
          <a:solidFill>
            <a:schemeClr val="bg1"/>
          </a:solidFill>
        </p:spPr>
        <p:txBody>
          <a:bodyPr/>
          <a:lstStyle/>
          <a:p>
            <a:endParaRPr lang="en-US"/>
          </a:p>
        </p:txBody>
      </p:sp>
      <p:sp>
        <p:nvSpPr>
          <p:cNvPr id="63" name="Picture Placeholder 9">
            <a:extLst>
              <a:ext uri="{FF2B5EF4-FFF2-40B4-BE49-F238E27FC236}">
                <a16:creationId xmlns:a16="http://schemas.microsoft.com/office/drawing/2014/main" id="{C9A53352-0938-42F3-97BD-FADD29A5BE47}"/>
              </a:ext>
            </a:extLst>
          </p:cNvPr>
          <p:cNvSpPr>
            <a:spLocks noGrp="1"/>
          </p:cNvSpPr>
          <p:nvPr>
            <p:ph type="pic" sz="quarter" idx="35"/>
          </p:nvPr>
        </p:nvSpPr>
        <p:spPr>
          <a:xfrm>
            <a:off x="3886382" y="761999"/>
            <a:ext cx="1966065" cy="1960747"/>
          </a:xfrm>
          <a:solidFill>
            <a:schemeClr val="bg1"/>
          </a:solidFill>
        </p:spPr>
        <p:txBody>
          <a:bodyPr/>
          <a:lstStyle/>
          <a:p>
            <a:endParaRPr lang="en-US"/>
          </a:p>
        </p:txBody>
      </p:sp>
      <p:sp>
        <p:nvSpPr>
          <p:cNvPr id="64" name="Picture Placeholder 9">
            <a:extLst>
              <a:ext uri="{FF2B5EF4-FFF2-40B4-BE49-F238E27FC236}">
                <a16:creationId xmlns:a16="http://schemas.microsoft.com/office/drawing/2014/main" id="{EC75C14D-22A2-4680-B05D-C097DB3BBD04}"/>
              </a:ext>
            </a:extLst>
          </p:cNvPr>
          <p:cNvSpPr>
            <a:spLocks noGrp="1"/>
          </p:cNvSpPr>
          <p:nvPr>
            <p:ph type="pic" sz="quarter" idx="36"/>
          </p:nvPr>
        </p:nvSpPr>
        <p:spPr>
          <a:xfrm>
            <a:off x="6363069" y="749952"/>
            <a:ext cx="1966065" cy="1960747"/>
          </a:xfrm>
          <a:solidFill>
            <a:schemeClr val="bg1"/>
          </a:solidFill>
        </p:spPr>
        <p:txBody>
          <a:bodyPr/>
          <a:lstStyle/>
          <a:p>
            <a:endParaRPr lang="en-US"/>
          </a:p>
        </p:txBody>
      </p:sp>
      <p:sp>
        <p:nvSpPr>
          <p:cNvPr id="65" name="Picture Placeholder 9">
            <a:extLst>
              <a:ext uri="{FF2B5EF4-FFF2-40B4-BE49-F238E27FC236}">
                <a16:creationId xmlns:a16="http://schemas.microsoft.com/office/drawing/2014/main" id="{CC42A013-A65C-4D60-A0A7-486D5284C798}"/>
              </a:ext>
            </a:extLst>
          </p:cNvPr>
          <p:cNvSpPr>
            <a:spLocks noGrp="1"/>
          </p:cNvSpPr>
          <p:nvPr>
            <p:ph type="pic" sz="quarter" idx="37"/>
          </p:nvPr>
        </p:nvSpPr>
        <p:spPr>
          <a:xfrm>
            <a:off x="8839757" y="749951"/>
            <a:ext cx="1966065" cy="1960747"/>
          </a:xfrm>
          <a:solidFill>
            <a:schemeClr val="bg1"/>
          </a:solidFill>
        </p:spPr>
        <p:txBody>
          <a:bodyPr/>
          <a:lstStyle/>
          <a:p>
            <a:endParaRPr lang="en-US"/>
          </a:p>
        </p:txBody>
      </p:sp>
      <p:sp>
        <p:nvSpPr>
          <p:cNvPr id="66" name="Picture Placeholder 9">
            <a:extLst>
              <a:ext uri="{FF2B5EF4-FFF2-40B4-BE49-F238E27FC236}">
                <a16:creationId xmlns:a16="http://schemas.microsoft.com/office/drawing/2014/main" id="{D4C73487-CB87-4FEA-89FD-6649F3651BCA}"/>
              </a:ext>
            </a:extLst>
          </p:cNvPr>
          <p:cNvSpPr>
            <a:spLocks noGrp="1"/>
          </p:cNvSpPr>
          <p:nvPr>
            <p:ph type="pic" sz="quarter" idx="38"/>
          </p:nvPr>
        </p:nvSpPr>
        <p:spPr>
          <a:xfrm>
            <a:off x="1409694" y="3727068"/>
            <a:ext cx="1966065" cy="1960747"/>
          </a:xfrm>
          <a:solidFill>
            <a:schemeClr val="bg1"/>
          </a:solidFill>
        </p:spPr>
        <p:txBody>
          <a:bodyPr/>
          <a:lstStyle/>
          <a:p>
            <a:endParaRPr lang="en-US"/>
          </a:p>
        </p:txBody>
      </p:sp>
      <p:sp>
        <p:nvSpPr>
          <p:cNvPr id="67" name="Picture Placeholder 9">
            <a:extLst>
              <a:ext uri="{FF2B5EF4-FFF2-40B4-BE49-F238E27FC236}">
                <a16:creationId xmlns:a16="http://schemas.microsoft.com/office/drawing/2014/main" id="{EAF4C6E8-0958-4E2E-8C4B-2F5F22E51094}"/>
              </a:ext>
            </a:extLst>
          </p:cNvPr>
          <p:cNvSpPr>
            <a:spLocks noGrp="1"/>
          </p:cNvSpPr>
          <p:nvPr>
            <p:ph type="pic" sz="quarter" idx="39"/>
          </p:nvPr>
        </p:nvSpPr>
        <p:spPr>
          <a:xfrm>
            <a:off x="3886382" y="3727067"/>
            <a:ext cx="1966065" cy="1960747"/>
          </a:xfrm>
          <a:solidFill>
            <a:schemeClr val="bg1"/>
          </a:solidFill>
        </p:spPr>
        <p:txBody>
          <a:bodyPr/>
          <a:lstStyle/>
          <a:p>
            <a:endParaRPr lang="en-US"/>
          </a:p>
        </p:txBody>
      </p:sp>
      <p:sp>
        <p:nvSpPr>
          <p:cNvPr id="68" name="Picture Placeholder 9">
            <a:extLst>
              <a:ext uri="{FF2B5EF4-FFF2-40B4-BE49-F238E27FC236}">
                <a16:creationId xmlns:a16="http://schemas.microsoft.com/office/drawing/2014/main" id="{D264C686-C118-48F8-9F4A-9366C3E7AFD4}"/>
              </a:ext>
            </a:extLst>
          </p:cNvPr>
          <p:cNvSpPr>
            <a:spLocks noGrp="1"/>
          </p:cNvSpPr>
          <p:nvPr>
            <p:ph type="pic" sz="quarter" idx="40"/>
          </p:nvPr>
        </p:nvSpPr>
        <p:spPr>
          <a:xfrm>
            <a:off x="6363069" y="3715020"/>
            <a:ext cx="1966065" cy="1960747"/>
          </a:xfrm>
          <a:solidFill>
            <a:schemeClr val="bg1"/>
          </a:solidFill>
        </p:spPr>
        <p:txBody>
          <a:bodyPr/>
          <a:lstStyle/>
          <a:p>
            <a:endParaRPr lang="en-US"/>
          </a:p>
        </p:txBody>
      </p:sp>
      <p:sp>
        <p:nvSpPr>
          <p:cNvPr id="69" name="Picture Placeholder 9">
            <a:extLst>
              <a:ext uri="{FF2B5EF4-FFF2-40B4-BE49-F238E27FC236}">
                <a16:creationId xmlns:a16="http://schemas.microsoft.com/office/drawing/2014/main" id="{E5940943-C551-4788-9F05-921FAAC2C43F}"/>
              </a:ext>
            </a:extLst>
          </p:cNvPr>
          <p:cNvSpPr>
            <a:spLocks noGrp="1"/>
          </p:cNvSpPr>
          <p:nvPr>
            <p:ph type="pic" sz="quarter" idx="41"/>
          </p:nvPr>
        </p:nvSpPr>
        <p:spPr>
          <a:xfrm>
            <a:off x="8839757" y="3715019"/>
            <a:ext cx="1966065" cy="1960747"/>
          </a:xfrm>
          <a:solidFill>
            <a:schemeClr val="bg1"/>
          </a:solidFill>
        </p:spPr>
        <p:txBody>
          <a:bodyPr/>
          <a:lstStyle/>
          <a:p>
            <a:endParaRPr lang="en-US"/>
          </a:p>
        </p:txBody>
      </p:sp>
    </p:spTree>
    <p:extLst>
      <p:ext uri="{BB962C8B-B14F-4D97-AF65-F5344CB8AC3E}">
        <p14:creationId xmlns:p14="http://schemas.microsoft.com/office/powerpoint/2010/main" val="1990094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Safety Mo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0" y="1371601"/>
            <a:ext cx="2962275" cy="1974842"/>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4000" b="1">
                <a:solidFill>
                  <a:schemeClr val="bg1"/>
                </a:solidFill>
                <a:latin typeface="Century Gothic" panose="020B0502020202020204" pitchFamily="34" charset="0"/>
              </a:rPr>
              <a:t>Safety </a:t>
            </a:r>
            <a:br>
              <a:rPr lang="en-US" sz="4000" b="1">
                <a:solidFill>
                  <a:schemeClr val="bg1"/>
                </a:solidFill>
                <a:latin typeface="Century Gothic" panose="020B0502020202020204" pitchFamily="34" charset="0"/>
              </a:rPr>
            </a:br>
            <a:r>
              <a:rPr lang="en-US" sz="4000" b="1">
                <a:solidFill>
                  <a:schemeClr val="bg1"/>
                </a:solidFill>
                <a:latin typeface="Century Gothic" panose="020B0502020202020204" pitchFamily="34" charset="0"/>
              </a:rPr>
              <a:t>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8" y="624689"/>
            <a:ext cx="7701372" cy="6080912"/>
          </a:xfrm>
          <a:prstGeom prst="rect">
            <a:avLst/>
          </a:prstGeom>
        </p:spPr>
        <p:txBody>
          <a:bodyPr>
            <a:normAutofit/>
          </a:bodyPr>
          <a:lstStyle>
            <a:lvl1pPr marL="0" indent="0">
              <a:buNone/>
              <a:defRPr sz="1125"/>
            </a:lvl1pPr>
          </a:lstStyle>
          <a:p>
            <a:r>
              <a:rPr lang="en-US"/>
              <a:t>Click icon to add picture</a:t>
            </a:r>
          </a:p>
        </p:txBody>
      </p:sp>
      <p:pic>
        <p:nvPicPr>
          <p:cNvPr id="9" name="Picture 8">
            <a:extLst>
              <a:ext uri="{FF2B5EF4-FFF2-40B4-BE49-F238E27FC236}">
                <a16:creationId xmlns:a16="http://schemas.microsoft.com/office/drawing/2014/main" id="{AF6682A6-DCC7-444F-BC2B-C8519E3F4C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6801" y="1066800"/>
            <a:ext cx="304801" cy="304801"/>
          </a:xfrm>
          <a:prstGeom prst="rect">
            <a:avLst/>
          </a:prstGeom>
        </p:spPr>
      </p:pic>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66800" y="1765274"/>
            <a:ext cx="1534239" cy="228638"/>
          </a:xfrm>
          <a:prstGeom prst="rect">
            <a:avLst/>
          </a:prstGeom>
        </p:spPr>
      </p:pic>
      <p:sp>
        <p:nvSpPr>
          <p:cNvPr id="12" name="Text Placeholder 8">
            <a:extLst>
              <a:ext uri="{FF2B5EF4-FFF2-40B4-BE49-F238E27FC236}">
                <a16:creationId xmlns:a16="http://schemas.microsoft.com/office/drawing/2014/main" id="{F284CE0A-9C49-4F52-9650-92DB30FAB210}"/>
              </a:ext>
            </a:extLst>
          </p:cNvPr>
          <p:cNvSpPr>
            <a:spLocks noGrp="1"/>
          </p:cNvSpPr>
          <p:nvPr>
            <p:ph type="body" sz="quarter" idx="11"/>
          </p:nvPr>
        </p:nvSpPr>
        <p:spPr>
          <a:xfrm>
            <a:off x="1066801" y="3733800"/>
            <a:ext cx="2962768" cy="2667000"/>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4" name="Rectangle 13">
            <a:extLst>
              <a:ext uri="{FF2B5EF4-FFF2-40B4-BE49-F238E27FC236}">
                <a16:creationId xmlns:a16="http://schemas.microsoft.com/office/drawing/2014/main" id="{4465B0AA-E54A-46C6-862A-213210E48A36}"/>
              </a:ext>
            </a:extLst>
          </p:cNvPr>
          <p:cNvSpPr/>
          <p:nvPr userDrawn="1"/>
        </p:nvSpPr>
        <p:spPr>
          <a:xfrm>
            <a:off x="0" y="6705601"/>
            <a:ext cx="12192000" cy="173998"/>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166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5" name="Footer Placeholder 4">
            <a:extLst>
              <a:ext uri="{FF2B5EF4-FFF2-40B4-BE49-F238E27FC236}">
                <a16:creationId xmlns:a16="http://schemas.microsoft.com/office/drawing/2014/main" id="{BE73A506-3311-4C5E-8CCA-0B4897099A8F}"/>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66B00352-836A-4D07-8EAC-EC98137D28A4}"/>
              </a:ext>
            </a:extLst>
          </p:cNvPr>
          <p:cNvSpPr>
            <a:spLocks noGrp="1"/>
          </p:cNvSpPr>
          <p:nvPr>
            <p:ph type="sldNum" sz="quarter" idx="11"/>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7413330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0" y="609600"/>
            <a:ext cx="12192000" cy="3984625"/>
          </a:xfrm>
        </p:spPr>
        <p:txBody>
          <a:bodyPr/>
          <a:lstStyle/>
          <a:p>
            <a:endParaRPr lang="en-US"/>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1066801" y="4733925"/>
            <a:ext cx="10058420" cy="1381125"/>
          </a:xfrm>
        </p:spPr>
        <p:txBody>
          <a:bodyPr lIns="0" tIns="0" rIns="0" bIns="0"/>
          <a:lstStyle>
            <a:lvl1pPr>
              <a:lnSpc>
                <a:spcPts val="5000"/>
              </a:lnSpc>
              <a:spcBef>
                <a:spcPts val="0"/>
              </a:spcBef>
              <a:defRPr sz="48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12" name="Text Placeholder 5">
            <a:extLst>
              <a:ext uri="{FF2B5EF4-FFF2-40B4-BE49-F238E27FC236}">
                <a16:creationId xmlns:a16="http://schemas.microsoft.com/office/drawing/2014/main" id="{9FD89A1D-CE28-4061-8F9C-97943D1C425B}"/>
              </a:ext>
            </a:extLst>
          </p:cNvPr>
          <p:cNvSpPr>
            <a:spLocks noGrp="1"/>
          </p:cNvSpPr>
          <p:nvPr>
            <p:ph type="body" sz="quarter" idx="12"/>
          </p:nvPr>
        </p:nvSpPr>
        <p:spPr>
          <a:xfrm>
            <a:off x="1066801" y="6210300"/>
            <a:ext cx="10058420" cy="190500"/>
          </a:xfrm>
        </p:spPr>
        <p:txBody>
          <a:bodyPr lIns="0" tIns="0" rIns="0" bIns="0"/>
          <a:lstStyle>
            <a:lvl1pPr>
              <a:defRPr sz="1400" i="1"/>
            </a:lvl1pPr>
          </a:lstStyle>
          <a:p>
            <a:pPr lvl="0"/>
            <a:r>
              <a:rPr lang="en-US"/>
              <a:t>Click to edit Master text styles</a:t>
            </a:r>
          </a:p>
        </p:txBody>
      </p:sp>
      <p:sp>
        <p:nvSpPr>
          <p:cNvPr id="4" name="Footer Placeholder 3">
            <a:extLst>
              <a:ext uri="{FF2B5EF4-FFF2-40B4-BE49-F238E27FC236}">
                <a16:creationId xmlns:a16="http://schemas.microsoft.com/office/drawing/2014/main" id="{EC63E17E-9D9B-400D-AEA7-385A8D314F07}"/>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FA42F083-DAFC-45B5-B5F3-A99367970BAD}"/>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7381571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152400" y="762000"/>
            <a:ext cx="5791201" cy="5943600"/>
          </a:xfrm>
        </p:spPr>
        <p:txBody>
          <a:bodyPr/>
          <a:lstStyle/>
          <a:p>
            <a:endParaRPr lang="en-US"/>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p:nvPr>
        </p:nvSpPr>
        <p:spPr>
          <a:xfrm>
            <a:off x="6248400" y="1066800"/>
            <a:ext cx="5486399" cy="1381125"/>
          </a:xfrm>
        </p:spPr>
        <p:txBody>
          <a:bodyPr lIns="0" tIns="0" rIns="0" bIns="0"/>
          <a:lstStyle>
            <a:lvl1pPr>
              <a:lnSpc>
                <a:spcPts val="5000"/>
              </a:lnSpc>
              <a:spcBef>
                <a:spcPts val="0"/>
              </a:spcBef>
              <a:defRPr sz="48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6" name="Text Placeholder 5">
            <a:extLst>
              <a:ext uri="{FF2B5EF4-FFF2-40B4-BE49-F238E27FC236}">
                <a16:creationId xmlns:a16="http://schemas.microsoft.com/office/drawing/2014/main" id="{14E83CFE-261B-4EDB-9DD3-BB8CF5F731DD}"/>
              </a:ext>
            </a:extLst>
          </p:cNvPr>
          <p:cNvSpPr>
            <a:spLocks noGrp="1"/>
          </p:cNvSpPr>
          <p:nvPr>
            <p:ph type="body" sz="quarter" idx="12"/>
          </p:nvPr>
        </p:nvSpPr>
        <p:spPr>
          <a:xfrm>
            <a:off x="6248400" y="6191250"/>
            <a:ext cx="5486400" cy="209550"/>
          </a:xfrm>
        </p:spPr>
        <p:txBody>
          <a:bodyPr lIns="0" tIns="0" rIns="0" bIns="0"/>
          <a:lstStyle>
            <a:lvl1pPr>
              <a:defRPr sz="1400" i="1"/>
            </a:lvl1pPr>
          </a:lstStyle>
          <a:p>
            <a:pPr lvl="0"/>
            <a:r>
              <a:rPr lang="en-US"/>
              <a:t>Click to edit Master text styles</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6248400" y="3429000"/>
            <a:ext cx="5486400" cy="2143125"/>
          </a:xfrm>
        </p:spPr>
        <p:txBody>
          <a:bodyPr lIns="0" tIns="0" rIns="0" bIns="0"/>
          <a:lstStyle>
            <a:lvl1pPr>
              <a:defRPr sz="1400"/>
            </a:lvl1pPr>
          </a:lstStyle>
          <a:p>
            <a:pPr lvl="0"/>
            <a:r>
              <a:rPr lang="en-US"/>
              <a:t>Click to edit Master text styles</a:t>
            </a:r>
          </a:p>
        </p:txBody>
      </p:sp>
      <p:sp>
        <p:nvSpPr>
          <p:cNvPr id="3" name="Footer Placeholder 2">
            <a:extLst>
              <a:ext uri="{FF2B5EF4-FFF2-40B4-BE49-F238E27FC236}">
                <a16:creationId xmlns:a16="http://schemas.microsoft.com/office/drawing/2014/main" id="{4A381659-D6D0-4008-B865-F4A05F860658}"/>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FDC2E92A-EF50-4522-A3DA-CED1E60D455D}"/>
              </a:ext>
            </a:extLst>
          </p:cNvPr>
          <p:cNvSpPr>
            <a:spLocks noGrp="1"/>
          </p:cNvSpPr>
          <p:nvPr>
            <p:ph type="sldNum" sz="quarter" idx="15"/>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8121434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Agenda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1066800" y="1066800"/>
            <a:ext cx="1005840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Agenda</a:t>
            </a:r>
          </a:p>
        </p:txBody>
      </p:sp>
      <p:sp>
        <p:nvSpPr>
          <p:cNvPr id="6" name="Table Placeholder 5">
            <a:extLst>
              <a:ext uri="{FF2B5EF4-FFF2-40B4-BE49-F238E27FC236}">
                <a16:creationId xmlns:a16="http://schemas.microsoft.com/office/drawing/2014/main" id="{F2AA7CD3-E7C2-434B-B086-C833FADB9B38}"/>
              </a:ext>
            </a:extLst>
          </p:cNvPr>
          <p:cNvSpPr>
            <a:spLocks noGrp="1"/>
          </p:cNvSpPr>
          <p:nvPr>
            <p:ph type="tbl" sz="quarter" idx="12"/>
          </p:nvPr>
        </p:nvSpPr>
        <p:spPr>
          <a:xfrm>
            <a:off x="1066800" y="2019300"/>
            <a:ext cx="10058400" cy="4381499"/>
          </a:xfrm>
        </p:spPr>
        <p:txBody>
          <a:bodyPr lIns="0" tIns="0" rIns="0" bIns="0"/>
          <a:lstStyle/>
          <a:p>
            <a:endParaRPr lang="en-US"/>
          </a:p>
        </p:txBody>
      </p:sp>
      <p:sp>
        <p:nvSpPr>
          <p:cNvPr id="5" name="Footer Placeholder 4">
            <a:extLst>
              <a:ext uri="{FF2B5EF4-FFF2-40B4-BE49-F238E27FC236}">
                <a16:creationId xmlns:a16="http://schemas.microsoft.com/office/drawing/2014/main" id="{B337E254-43C2-4D84-9AC8-D002E6443892}"/>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4C7235FD-5740-4698-A973-15FFE71BF51C}"/>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9445982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Agenda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7" name="Picture Placeholder 6">
            <a:extLst>
              <a:ext uri="{FF2B5EF4-FFF2-40B4-BE49-F238E27FC236}">
                <a16:creationId xmlns:a16="http://schemas.microsoft.com/office/drawing/2014/main" id="{880AA10C-2C1D-4B6A-8EAD-4749F012CF73}"/>
              </a:ext>
            </a:extLst>
          </p:cNvPr>
          <p:cNvSpPr>
            <a:spLocks noGrp="1"/>
          </p:cNvSpPr>
          <p:nvPr>
            <p:ph type="pic" sz="quarter" idx="10"/>
          </p:nvPr>
        </p:nvSpPr>
        <p:spPr>
          <a:xfrm>
            <a:off x="152400" y="762000"/>
            <a:ext cx="5791201" cy="5943600"/>
          </a:xfrm>
        </p:spPr>
        <p:txBody>
          <a:bodyPr/>
          <a:lstStyle/>
          <a:p>
            <a:endParaRPr lang="en-US"/>
          </a:p>
        </p:txBody>
      </p:sp>
      <p:sp>
        <p:nvSpPr>
          <p:cNvPr id="9" name="Text Placeholder 8">
            <a:extLst>
              <a:ext uri="{FF2B5EF4-FFF2-40B4-BE49-F238E27FC236}">
                <a16:creationId xmlns:a16="http://schemas.microsoft.com/office/drawing/2014/main" id="{39F70C79-637F-4760-ACDB-43C1899E09D0}"/>
              </a:ext>
            </a:extLst>
          </p:cNvPr>
          <p:cNvSpPr>
            <a:spLocks noGrp="1"/>
          </p:cNvSpPr>
          <p:nvPr>
            <p:ph type="body" sz="quarter" idx="11" hasCustomPrompt="1"/>
          </p:nvPr>
        </p:nvSpPr>
        <p:spPr>
          <a:xfrm>
            <a:off x="6248400" y="1066801"/>
            <a:ext cx="5486399" cy="112395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Agenda</a:t>
            </a:r>
          </a:p>
        </p:txBody>
      </p:sp>
      <p:sp>
        <p:nvSpPr>
          <p:cNvPr id="12" name="Text Placeholder 11">
            <a:extLst>
              <a:ext uri="{FF2B5EF4-FFF2-40B4-BE49-F238E27FC236}">
                <a16:creationId xmlns:a16="http://schemas.microsoft.com/office/drawing/2014/main" id="{ABBFBA15-DAE3-477C-BCA1-A76D620C87B0}"/>
              </a:ext>
            </a:extLst>
          </p:cNvPr>
          <p:cNvSpPr>
            <a:spLocks noGrp="1"/>
          </p:cNvSpPr>
          <p:nvPr>
            <p:ph type="body" sz="quarter" idx="13"/>
          </p:nvPr>
        </p:nvSpPr>
        <p:spPr>
          <a:xfrm>
            <a:off x="6248400" y="2552701"/>
            <a:ext cx="5486400" cy="3848100"/>
          </a:xfrm>
        </p:spPr>
        <p:txBody>
          <a:bodyPr lIns="0" tIns="0" rIns="0" bIns="0"/>
          <a:lstStyle>
            <a:lvl1pPr marL="0" indent="0">
              <a:buFont typeface="Arial" panose="020B0604020202020204" pitchFamily="34" charset="0"/>
              <a:buNone/>
              <a:defRPr sz="2400"/>
            </a:lvl1pPr>
          </a:lstStyle>
          <a:p>
            <a:pPr lvl="0"/>
            <a:r>
              <a:rPr lang="en-US"/>
              <a:t>Click to edit Master text styles</a:t>
            </a:r>
          </a:p>
        </p:txBody>
      </p:sp>
      <p:sp>
        <p:nvSpPr>
          <p:cNvPr id="3" name="Footer Placeholder 2">
            <a:extLst>
              <a:ext uri="{FF2B5EF4-FFF2-40B4-BE49-F238E27FC236}">
                <a16:creationId xmlns:a16="http://schemas.microsoft.com/office/drawing/2014/main" id="{751CBBCD-564F-43A8-B4A5-0C849D3C7B45}"/>
              </a:ext>
            </a:extLst>
          </p:cNvPr>
          <p:cNvSpPr>
            <a:spLocks noGrp="1"/>
          </p:cNvSpPr>
          <p:nvPr>
            <p:ph type="ftr" sz="quarter" idx="14"/>
          </p:nvPr>
        </p:nvSpPr>
        <p:spPr/>
        <p:txBody>
          <a:bodyPr/>
          <a:lstStyle/>
          <a:p>
            <a:endParaRPr lang="en-US"/>
          </a:p>
        </p:txBody>
      </p:sp>
      <p:sp>
        <p:nvSpPr>
          <p:cNvPr id="5" name="Slide Number Placeholder 4">
            <a:extLst>
              <a:ext uri="{FF2B5EF4-FFF2-40B4-BE49-F238E27FC236}">
                <a16:creationId xmlns:a16="http://schemas.microsoft.com/office/drawing/2014/main" id="{51200B8B-DBC8-40B3-9014-4AA628726D2B}"/>
              </a:ext>
            </a:extLst>
          </p:cNvPr>
          <p:cNvSpPr>
            <a:spLocks noGrp="1"/>
          </p:cNvSpPr>
          <p:nvPr>
            <p:ph type="sldNum" sz="quarter" idx="15"/>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9272230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457222" y="1066800"/>
            <a:ext cx="11277579" cy="3527425"/>
          </a:xfrm>
        </p:spPr>
        <p:txBody>
          <a:bodyPr/>
          <a:lstStyle/>
          <a:p>
            <a:endParaRPr lang="en-US"/>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1066800" y="4733925"/>
            <a:ext cx="10058400" cy="1381125"/>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1066800" y="6210300"/>
            <a:ext cx="10058400" cy="190500"/>
          </a:xfrm>
        </p:spPr>
        <p:txBody>
          <a:bodyPr lIns="0" tIns="0" rIns="0" bIns="0"/>
          <a:lstStyle>
            <a:lvl1pPr>
              <a:defRPr sz="1400" i="1"/>
            </a:lvl1pPr>
          </a:lstStyle>
          <a:p>
            <a:pPr lvl="0"/>
            <a:r>
              <a:rPr lang="en-US"/>
              <a:t>Click to edit Master text styles</a:t>
            </a:r>
          </a:p>
        </p:txBody>
      </p:sp>
      <p:sp>
        <p:nvSpPr>
          <p:cNvPr id="5" name="Footer Placeholder 4">
            <a:extLst>
              <a:ext uri="{FF2B5EF4-FFF2-40B4-BE49-F238E27FC236}">
                <a16:creationId xmlns:a16="http://schemas.microsoft.com/office/drawing/2014/main" id="{23B115B0-BD3E-41BE-B840-AA2EA0A4F674}"/>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415507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1905000" cy="1905000"/>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2743200" y="1162050"/>
            <a:ext cx="8686800" cy="563562"/>
          </a:xfrm>
        </p:spPr>
        <p:txBody>
          <a:bodyPr lIns="0" tIns="0" rIns="0" bIns="0">
            <a:normAutofit/>
          </a:bodyPr>
          <a:lstStyle>
            <a:lvl1pPr>
              <a:defRPr sz="4000">
                <a:solidFill>
                  <a:srgbClr val="ED7000"/>
                </a:solidFill>
              </a:defRPr>
            </a:lvl1pPr>
          </a:lstStyle>
          <a:p>
            <a:r>
              <a:rPr lang="en-US" dirty="0"/>
              <a:t>Title</a:t>
            </a:r>
          </a:p>
        </p:txBody>
      </p:sp>
      <p:sp>
        <p:nvSpPr>
          <p:cNvPr id="6" name="Text Placeholder 7"/>
          <p:cNvSpPr>
            <a:spLocks noGrp="1"/>
          </p:cNvSpPr>
          <p:nvPr>
            <p:ph type="body" sz="quarter" idx="10" hasCustomPrompt="1"/>
          </p:nvPr>
        </p:nvSpPr>
        <p:spPr>
          <a:xfrm>
            <a:off x="304800" y="385888"/>
            <a:ext cx="1447800" cy="1257300"/>
          </a:xfrm>
        </p:spPr>
        <p:txBody>
          <a:bodyPr lIns="0" tIns="0" rIns="0" bIns="0" anchor="b">
            <a:normAutofit/>
          </a:bodyPr>
          <a:lstStyle>
            <a:lvl1pPr marL="0" indent="0">
              <a:buNone/>
              <a:defRPr sz="1500">
                <a:solidFill>
                  <a:schemeClr val="bg1"/>
                </a:solidFill>
              </a:defRPr>
            </a:lvl1pPr>
          </a:lstStyle>
          <a:p>
            <a:pPr lvl="0"/>
            <a:r>
              <a:rPr lang="en-US" dirty="0"/>
              <a:t>Section Title</a:t>
            </a:r>
          </a:p>
        </p:txBody>
      </p:sp>
    </p:spTree>
    <p:extLst>
      <p:ext uri="{BB962C8B-B14F-4D97-AF65-F5344CB8AC3E}">
        <p14:creationId xmlns:p14="http://schemas.microsoft.com/office/powerpoint/2010/main" val="1733362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152400" y="761999"/>
            <a:ext cx="11887200" cy="5943599"/>
          </a:xfrm>
          <a:noFill/>
        </p:spPr>
        <p:txBody>
          <a:bodyPr/>
          <a:lstStyle/>
          <a:p>
            <a:endParaRPr lang="en-US"/>
          </a:p>
        </p:txBody>
      </p:sp>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p:nvPr>
        </p:nvSpPr>
        <p:spPr>
          <a:xfrm>
            <a:off x="1066800" y="1762125"/>
            <a:ext cx="10058400" cy="1381125"/>
          </a:xfrm>
        </p:spPr>
        <p:txBody>
          <a:bodyPr lIns="0" tIns="0" rIns="0" bIns="0"/>
          <a:lstStyle>
            <a:lvl1pPr>
              <a:spcBef>
                <a:spcPts val="0"/>
              </a:spcBef>
              <a:defRPr sz="36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1066800" y="3238500"/>
            <a:ext cx="10058400" cy="190500"/>
          </a:xfrm>
        </p:spPr>
        <p:txBody>
          <a:bodyPr lIns="0" tIns="0" rIns="0" bIns="0"/>
          <a:lstStyle>
            <a:lvl1pPr>
              <a:defRPr sz="1400" i="1">
                <a:solidFill>
                  <a:schemeClr val="bg1"/>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23B115B0-BD3E-41BE-B840-AA2EA0A4F674}"/>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33B38526-5221-4A3C-9F61-E822E3595F92}"/>
              </a:ext>
            </a:extLst>
          </p:cNvPr>
          <p:cNvSpPr>
            <a:spLocks noGrp="1"/>
          </p:cNvSpPr>
          <p:nvPr>
            <p:ph type="sldNum" sz="quarter" idx="1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798146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At A Glance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457200" y="1066800"/>
            <a:ext cx="11277602" cy="3527425"/>
          </a:xfrm>
        </p:spPr>
        <p:txBody>
          <a:bodyPr/>
          <a:lstStyle/>
          <a:p>
            <a:endParaRPr lang="en-US"/>
          </a:p>
        </p:txBody>
      </p:sp>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45720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478971" y="5530850"/>
            <a:ext cx="1905000" cy="1174750"/>
          </a:xfrm>
        </p:spPr>
        <p:txBody>
          <a:bodyPr lIns="0" tIns="0" rIns="0" bIns="0"/>
          <a:lstStyle>
            <a:lvl1pPr>
              <a:defRPr sz="1200" i="0"/>
            </a:lvl1pPr>
          </a:lstStyle>
          <a:p>
            <a:pPr lvl="0"/>
            <a:r>
              <a:rPr lang="en-US"/>
              <a:t>Click to edit Master text styles</a:t>
            </a:r>
          </a:p>
        </p:txBody>
      </p:sp>
      <p:sp>
        <p:nvSpPr>
          <p:cNvPr id="9" name="Text Placeholder 8">
            <a:extLst>
              <a:ext uri="{FF2B5EF4-FFF2-40B4-BE49-F238E27FC236}">
                <a16:creationId xmlns:a16="http://schemas.microsoft.com/office/drawing/2014/main" id="{1921450D-7BE8-4C97-BC72-B5A44D7B6D37}"/>
              </a:ext>
            </a:extLst>
          </p:cNvPr>
          <p:cNvSpPr>
            <a:spLocks noGrp="1"/>
          </p:cNvSpPr>
          <p:nvPr>
            <p:ph type="body" sz="quarter" idx="14" hasCustomPrompt="1"/>
          </p:nvPr>
        </p:nvSpPr>
        <p:spPr>
          <a:xfrm>
            <a:off x="280035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1" name="Text Placeholder 5">
            <a:extLst>
              <a:ext uri="{FF2B5EF4-FFF2-40B4-BE49-F238E27FC236}">
                <a16:creationId xmlns:a16="http://schemas.microsoft.com/office/drawing/2014/main" id="{0C6BC6FA-ECFD-46BF-9338-A1A883DF095D}"/>
              </a:ext>
            </a:extLst>
          </p:cNvPr>
          <p:cNvSpPr>
            <a:spLocks noGrp="1"/>
          </p:cNvSpPr>
          <p:nvPr>
            <p:ph type="body" sz="quarter" idx="15"/>
          </p:nvPr>
        </p:nvSpPr>
        <p:spPr>
          <a:xfrm>
            <a:off x="2816678" y="5530850"/>
            <a:ext cx="1905000" cy="1174750"/>
          </a:xfrm>
        </p:spPr>
        <p:txBody>
          <a:bodyPr lIns="0" tIns="0" rIns="0" bIns="0"/>
          <a:lstStyle>
            <a:lvl1pPr>
              <a:defRPr sz="1200" i="0"/>
            </a:lvl1pPr>
          </a:lstStyle>
          <a:p>
            <a:pPr lvl="0"/>
            <a:r>
              <a:rPr lang="en-US"/>
              <a:t>Click to edit Master text styles</a:t>
            </a:r>
          </a:p>
        </p:txBody>
      </p:sp>
      <p:sp>
        <p:nvSpPr>
          <p:cNvPr id="13" name="Text Placeholder 8">
            <a:extLst>
              <a:ext uri="{FF2B5EF4-FFF2-40B4-BE49-F238E27FC236}">
                <a16:creationId xmlns:a16="http://schemas.microsoft.com/office/drawing/2014/main" id="{57AA8049-04C1-4A93-8501-ABA07D6070D9}"/>
              </a:ext>
            </a:extLst>
          </p:cNvPr>
          <p:cNvSpPr>
            <a:spLocks noGrp="1"/>
          </p:cNvSpPr>
          <p:nvPr>
            <p:ph type="body" sz="quarter" idx="16" hasCustomPrompt="1"/>
          </p:nvPr>
        </p:nvSpPr>
        <p:spPr>
          <a:xfrm>
            <a:off x="514350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4" name="Text Placeholder 5">
            <a:extLst>
              <a:ext uri="{FF2B5EF4-FFF2-40B4-BE49-F238E27FC236}">
                <a16:creationId xmlns:a16="http://schemas.microsoft.com/office/drawing/2014/main" id="{83BD83BD-A1D7-48DB-973C-32D8113AF298}"/>
              </a:ext>
            </a:extLst>
          </p:cNvPr>
          <p:cNvSpPr>
            <a:spLocks noGrp="1"/>
          </p:cNvSpPr>
          <p:nvPr>
            <p:ph type="body" sz="quarter" idx="17"/>
          </p:nvPr>
        </p:nvSpPr>
        <p:spPr>
          <a:xfrm>
            <a:off x="5154385" y="5530850"/>
            <a:ext cx="1905000" cy="1174750"/>
          </a:xfrm>
        </p:spPr>
        <p:txBody>
          <a:bodyPr lIns="0" tIns="0" rIns="0" bIns="0"/>
          <a:lstStyle>
            <a:lvl1pPr>
              <a:defRPr sz="1200" i="0"/>
            </a:lvl1pPr>
          </a:lstStyle>
          <a:p>
            <a:pPr lvl="0"/>
            <a:r>
              <a:rPr lang="en-US"/>
              <a:t>Click to edit Master text styles</a:t>
            </a:r>
          </a:p>
        </p:txBody>
      </p:sp>
      <p:sp>
        <p:nvSpPr>
          <p:cNvPr id="15" name="Text Placeholder 8">
            <a:extLst>
              <a:ext uri="{FF2B5EF4-FFF2-40B4-BE49-F238E27FC236}">
                <a16:creationId xmlns:a16="http://schemas.microsoft.com/office/drawing/2014/main" id="{EAFB6FCE-A5EA-4E5E-A26A-A36193103E6D}"/>
              </a:ext>
            </a:extLst>
          </p:cNvPr>
          <p:cNvSpPr>
            <a:spLocks noGrp="1"/>
          </p:cNvSpPr>
          <p:nvPr>
            <p:ph type="body" sz="quarter" idx="18" hasCustomPrompt="1"/>
          </p:nvPr>
        </p:nvSpPr>
        <p:spPr>
          <a:xfrm>
            <a:off x="7486650"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6" name="Text Placeholder 5">
            <a:extLst>
              <a:ext uri="{FF2B5EF4-FFF2-40B4-BE49-F238E27FC236}">
                <a16:creationId xmlns:a16="http://schemas.microsoft.com/office/drawing/2014/main" id="{14D71C6A-4879-4DED-86B5-2B3299A885FF}"/>
              </a:ext>
            </a:extLst>
          </p:cNvPr>
          <p:cNvSpPr>
            <a:spLocks noGrp="1"/>
          </p:cNvSpPr>
          <p:nvPr>
            <p:ph type="body" sz="quarter" idx="19"/>
          </p:nvPr>
        </p:nvSpPr>
        <p:spPr>
          <a:xfrm>
            <a:off x="7492092" y="5530850"/>
            <a:ext cx="1905000" cy="1174750"/>
          </a:xfrm>
        </p:spPr>
        <p:txBody>
          <a:bodyPr lIns="0" tIns="0" rIns="0" bIns="0"/>
          <a:lstStyle>
            <a:lvl1pPr>
              <a:defRPr sz="1200" i="0"/>
            </a:lvl1pPr>
          </a:lstStyle>
          <a:p>
            <a:pPr lvl="0"/>
            <a:r>
              <a:rPr lang="en-US"/>
              <a:t>Click to edit Master text styles</a:t>
            </a:r>
          </a:p>
        </p:txBody>
      </p:sp>
      <p:sp>
        <p:nvSpPr>
          <p:cNvPr id="17" name="Text Placeholder 8">
            <a:extLst>
              <a:ext uri="{FF2B5EF4-FFF2-40B4-BE49-F238E27FC236}">
                <a16:creationId xmlns:a16="http://schemas.microsoft.com/office/drawing/2014/main" id="{47A0E548-617F-47E0-8B2C-FBEFD0583294}"/>
              </a:ext>
            </a:extLst>
          </p:cNvPr>
          <p:cNvSpPr>
            <a:spLocks noGrp="1"/>
          </p:cNvSpPr>
          <p:nvPr>
            <p:ph type="body" sz="quarter" idx="20" hasCustomPrompt="1"/>
          </p:nvPr>
        </p:nvSpPr>
        <p:spPr>
          <a:xfrm>
            <a:off x="9829801" y="4733925"/>
            <a:ext cx="1905000" cy="657225"/>
          </a:xfrm>
        </p:spPr>
        <p:txBody>
          <a:bodyPr lIns="0" tIns="0" rIns="0" bIns="0" anchor="b"/>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8" name="Text Placeholder 5">
            <a:extLst>
              <a:ext uri="{FF2B5EF4-FFF2-40B4-BE49-F238E27FC236}">
                <a16:creationId xmlns:a16="http://schemas.microsoft.com/office/drawing/2014/main" id="{3BC6D36F-0BA1-4419-9773-C50E419732B6}"/>
              </a:ext>
            </a:extLst>
          </p:cNvPr>
          <p:cNvSpPr>
            <a:spLocks noGrp="1"/>
          </p:cNvSpPr>
          <p:nvPr>
            <p:ph type="body" sz="quarter" idx="21"/>
          </p:nvPr>
        </p:nvSpPr>
        <p:spPr>
          <a:xfrm>
            <a:off x="9829801" y="5530850"/>
            <a:ext cx="1905000" cy="1174750"/>
          </a:xfrm>
        </p:spPr>
        <p:txBody>
          <a:bodyPr lIns="0" tIns="0" rIns="0" bIns="0"/>
          <a:lstStyle>
            <a:lvl1pPr>
              <a:defRPr sz="1200" i="0"/>
            </a:lvl1pPr>
          </a:lstStyle>
          <a:p>
            <a:pPr lvl="0"/>
            <a:r>
              <a:rPr lang="en-US"/>
              <a:t>Click to edit Master text styles</a:t>
            </a:r>
          </a:p>
        </p:txBody>
      </p:sp>
      <p:sp>
        <p:nvSpPr>
          <p:cNvPr id="3" name="Footer Placeholder 2">
            <a:extLst>
              <a:ext uri="{FF2B5EF4-FFF2-40B4-BE49-F238E27FC236}">
                <a16:creationId xmlns:a16="http://schemas.microsoft.com/office/drawing/2014/main" id="{7C44AB57-12B8-475B-9D51-C2C4439E8FCE}"/>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42192896-65D0-40C9-9564-2D2D6D3E76B9}"/>
              </a:ext>
            </a:extLst>
          </p:cNvPr>
          <p:cNvSpPr>
            <a:spLocks noGrp="1"/>
          </p:cNvSpPr>
          <p:nvPr>
            <p:ph type="sldNum" sz="quarter" idx="23"/>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17972591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At A Glanc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49099E08-5F7F-4492-82F6-DC32A1B6912F}"/>
              </a:ext>
            </a:extLst>
          </p:cNvPr>
          <p:cNvSpPr>
            <a:spLocks noGrp="1"/>
          </p:cNvSpPr>
          <p:nvPr>
            <p:ph type="body" sz="quarter" idx="11" hasCustomPrompt="1"/>
          </p:nvPr>
        </p:nvSpPr>
        <p:spPr>
          <a:xfrm>
            <a:off x="3514724" y="1587408"/>
            <a:ext cx="2581276"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12" name="Text Placeholder 5">
            <a:extLst>
              <a:ext uri="{FF2B5EF4-FFF2-40B4-BE49-F238E27FC236}">
                <a16:creationId xmlns:a16="http://schemas.microsoft.com/office/drawing/2014/main" id="{F29CDFEF-37F5-4879-9359-320601349343}"/>
              </a:ext>
            </a:extLst>
          </p:cNvPr>
          <p:cNvSpPr>
            <a:spLocks noGrp="1"/>
          </p:cNvSpPr>
          <p:nvPr>
            <p:ph type="body" sz="quarter" idx="12"/>
          </p:nvPr>
        </p:nvSpPr>
        <p:spPr>
          <a:xfrm>
            <a:off x="3514724" y="2384333"/>
            <a:ext cx="2581276" cy="1422418"/>
          </a:xfrm>
        </p:spPr>
        <p:txBody>
          <a:bodyPr lIns="0" tIns="0" rIns="0" bIns="0"/>
          <a:lstStyle>
            <a:lvl1pPr>
              <a:defRPr sz="1200" i="0"/>
            </a:lvl1pPr>
          </a:lstStyle>
          <a:p>
            <a:pPr lvl="0"/>
            <a:r>
              <a:rPr lang="en-US"/>
              <a:t>Click to edit Master text styles</a:t>
            </a:r>
          </a:p>
        </p:txBody>
      </p:sp>
      <p:sp>
        <p:nvSpPr>
          <p:cNvPr id="5" name="Picture Placeholder 4">
            <a:extLst>
              <a:ext uri="{FF2B5EF4-FFF2-40B4-BE49-F238E27FC236}">
                <a16:creationId xmlns:a16="http://schemas.microsoft.com/office/drawing/2014/main" id="{89BF1FE0-3368-4FAF-8B24-24FFA1246886}"/>
              </a:ext>
            </a:extLst>
          </p:cNvPr>
          <p:cNvSpPr>
            <a:spLocks noGrp="1"/>
          </p:cNvSpPr>
          <p:nvPr>
            <p:ph type="pic" sz="quarter" idx="22"/>
          </p:nvPr>
        </p:nvSpPr>
        <p:spPr>
          <a:xfrm>
            <a:off x="1066800" y="1596954"/>
            <a:ext cx="2209797" cy="2209797"/>
          </a:xfrm>
        </p:spPr>
        <p:txBody>
          <a:bodyPr/>
          <a:lstStyle/>
          <a:p>
            <a:endParaRPr lang="en-US"/>
          </a:p>
        </p:txBody>
      </p:sp>
      <p:sp>
        <p:nvSpPr>
          <p:cNvPr id="20" name="Text Placeholder 8">
            <a:extLst>
              <a:ext uri="{FF2B5EF4-FFF2-40B4-BE49-F238E27FC236}">
                <a16:creationId xmlns:a16="http://schemas.microsoft.com/office/drawing/2014/main" id="{AEB8279A-3DF8-4A7C-8D69-A02C906A474D}"/>
              </a:ext>
            </a:extLst>
          </p:cNvPr>
          <p:cNvSpPr>
            <a:spLocks noGrp="1"/>
          </p:cNvSpPr>
          <p:nvPr>
            <p:ph type="body" sz="quarter" idx="23" hasCustomPrompt="1"/>
          </p:nvPr>
        </p:nvSpPr>
        <p:spPr>
          <a:xfrm>
            <a:off x="3514724" y="4181457"/>
            <a:ext cx="2581276"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21" name="Text Placeholder 5">
            <a:extLst>
              <a:ext uri="{FF2B5EF4-FFF2-40B4-BE49-F238E27FC236}">
                <a16:creationId xmlns:a16="http://schemas.microsoft.com/office/drawing/2014/main" id="{E1B394B2-159A-461A-8D78-214CC9D97EEC}"/>
              </a:ext>
            </a:extLst>
          </p:cNvPr>
          <p:cNvSpPr>
            <a:spLocks noGrp="1"/>
          </p:cNvSpPr>
          <p:nvPr>
            <p:ph type="body" sz="quarter" idx="24"/>
          </p:nvPr>
        </p:nvSpPr>
        <p:spPr>
          <a:xfrm>
            <a:off x="3514724" y="4978382"/>
            <a:ext cx="2581276" cy="1422418"/>
          </a:xfrm>
        </p:spPr>
        <p:txBody>
          <a:bodyPr lIns="0" tIns="0" rIns="0" bIns="0"/>
          <a:lstStyle>
            <a:lvl1pPr>
              <a:defRPr sz="1200" i="0"/>
            </a:lvl1pPr>
          </a:lstStyle>
          <a:p>
            <a:pPr lvl="0"/>
            <a:r>
              <a:rPr lang="en-US"/>
              <a:t>Click to edit Master text styles</a:t>
            </a:r>
          </a:p>
        </p:txBody>
      </p:sp>
      <p:sp>
        <p:nvSpPr>
          <p:cNvPr id="22" name="Picture Placeholder 4">
            <a:extLst>
              <a:ext uri="{FF2B5EF4-FFF2-40B4-BE49-F238E27FC236}">
                <a16:creationId xmlns:a16="http://schemas.microsoft.com/office/drawing/2014/main" id="{9A9C0B5B-6AB8-4937-996E-0C7F4588904D}"/>
              </a:ext>
            </a:extLst>
          </p:cNvPr>
          <p:cNvSpPr>
            <a:spLocks noGrp="1"/>
          </p:cNvSpPr>
          <p:nvPr>
            <p:ph type="pic" sz="quarter" idx="25"/>
          </p:nvPr>
        </p:nvSpPr>
        <p:spPr>
          <a:xfrm>
            <a:off x="1066800" y="4191003"/>
            <a:ext cx="2209797" cy="2209797"/>
          </a:xfrm>
        </p:spPr>
        <p:txBody>
          <a:bodyPr/>
          <a:lstStyle/>
          <a:p>
            <a:endParaRPr lang="en-US"/>
          </a:p>
        </p:txBody>
      </p:sp>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9153525" y="1587408"/>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9153525" y="2384333"/>
            <a:ext cx="2581275" cy="1422418"/>
          </a:xfrm>
        </p:spPr>
        <p:txBody>
          <a:bodyPr lIns="0" tIns="0" rIns="0" bIns="0"/>
          <a:lstStyle>
            <a:lvl1pPr>
              <a:defRPr sz="1200" i="0"/>
            </a:lvl1pPr>
          </a:lstStyle>
          <a:p>
            <a:pPr lvl="0"/>
            <a:r>
              <a:rPr lang="en-US"/>
              <a:t>Click to edit Master text styles</a:t>
            </a:r>
          </a:p>
        </p:txBody>
      </p:sp>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6705601" y="1596954"/>
            <a:ext cx="2209797" cy="2209797"/>
          </a:xfrm>
        </p:spPr>
        <p:txBody>
          <a:bodyPr/>
          <a:lstStyle/>
          <a:p>
            <a:endParaRPr lang="en-US"/>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9153525" y="4181457"/>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9153525" y="4978382"/>
            <a:ext cx="2581275" cy="1422418"/>
          </a:xfrm>
        </p:spPr>
        <p:txBody>
          <a:bodyPr lIns="0" tIns="0" rIns="0" bIns="0"/>
          <a:lstStyle>
            <a:lvl1pPr>
              <a:defRPr sz="1200" i="0"/>
            </a:lvl1pPr>
          </a:lstStyle>
          <a:p>
            <a:pPr lvl="0"/>
            <a:r>
              <a:rPr lang="en-US"/>
              <a:t>Click to edit Master text styles</a:t>
            </a:r>
          </a:p>
        </p:txBody>
      </p:sp>
      <p:sp>
        <p:nvSpPr>
          <p:cNvPr id="28" name="Picture Placeholder 4">
            <a:extLst>
              <a:ext uri="{FF2B5EF4-FFF2-40B4-BE49-F238E27FC236}">
                <a16:creationId xmlns:a16="http://schemas.microsoft.com/office/drawing/2014/main" id="{5A755C51-FFE2-4C8E-80B4-43AD6AD27F76}"/>
              </a:ext>
            </a:extLst>
          </p:cNvPr>
          <p:cNvSpPr>
            <a:spLocks noGrp="1"/>
          </p:cNvSpPr>
          <p:nvPr>
            <p:ph type="pic" sz="quarter" idx="31"/>
          </p:nvPr>
        </p:nvSpPr>
        <p:spPr>
          <a:xfrm>
            <a:off x="6705601" y="4191003"/>
            <a:ext cx="2209797" cy="2209797"/>
          </a:xfrm>
        </p:spPr>
        <p:txBody>
          <a:bodyPr/>
          <a:lstStyle/>
          <a:p>
            <a:endParaRPr lang="en-US"/>
          </a:p>
        </p:txBody>
      </p:sp>
      <p:sp>
        <p:nvSpPr>
          <p:cNvPr id="29" name="Text Placeholder 8">
            <a:extLst>
              <a:ext uri="{FF2B5EF4-FFF2-40B4-BE49-F238E27FC236}">
                <a16:creationId xmlns:a16="http://schemas.microsoft.com/office/drawing/2014/main" id="{F9BED114-D654-41EA-9F9D-8F2D466D08B5}"/>
              </a:ext>
            </a:extLst>
          </p:cNvPr>
          <p:cNvSpPr>
            <a:spLocks noGrp="1"/>
          </p:cNvSpPr>
          <p:nvPr>
            <p:ph type="body" sz="quarter" idx="32"/>
          </p:nvPr>
        </p:nvSpPr>
        <p:spPr>
          <a:xfrm>
            <a:off x="1066800" y="762000"/>
            <a:ext cx="1066800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E4DDD1D-A03B-4820-A5F2-6E9BD4780583}"/>
              </a:ext>
            </a:extLst>
          </p:cNvPr>
          <p:cNvSpPr>
            <a:spLocks noGrp="1"/>
          </p:cNvSpPr>
          <p:nvPr>
            <p:ph type="ftr" sz="quarter" idx="33"/>
          </p:nvPr>
        </p:nvSpPr>
        <p:spPr/>
        <p:txBody>
          <a:bodyPr/>
          <a:lstStyle/>
          <a:p>
            <a:endParaRPr lang="en-US"/>
          </a:p>
        </p:txBody>
      </p:sp>
      <p:sp>
        <p:nvSpPr>
          <p:cNvPr id="6" name="Slide Number Placeholder 5">
            <a:extLst>
              <a:ext uri="{FF2B5EF4-FFF2-40B4-BE49-F238E27FC236}">
                <a16:creationId xmlns:a16="http://schemas.microsoft.com/office/drawing/2014/main" id="{178A0736-A6B5-42D0-8D65-C1BB31FF2553}"/>
              </a:ext>
            </a:extLst>
          </p:cNvPr>
          <p:cNvSpPr>
            <a:spLocks noGrp="1"/>
          </p:cNvSpPr>
          <p:nvPr>
            <p:ph type="sldNum" sz="quarter" idx="3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9167601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At A Glance -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Picture Placeholder 6">
            <a:extLst>
              <a:ext uri="{FF2B5EF4-FFF2-40B4-BE49-F238E27FC236}">
                <a16:creationId xmlns:a16="http://schemas.microsoft.com/office/drawing/2014/main" id="{44819F9F-529B-4688-96BD-B28728F58AC0}"/>
              </a:ext>
            </a:extLst>
          </p:cNvPr>
          <p:cNvSpPr>
            <a:spLocks noGrp="1"/>
          </p:cNvSpPr>
          <p:nvPr>
            <p:ph type="pic" sz="quarter" idx="10"/>
          </p:nvPr>
        </p:nvSpPr>
        <p:spPr>
          <a:xfrm>
            <a:off x="1" y="762000"/>
            <a:ext cx="12192000" cy="6096000"/>
          </a:xfrm>
        </p:spPr>
        <p:txBody>
          <a:bodyPr/>
          <a:lstStyle/>
          <a:p>
            <a:endParaRPr lang="en-US"/>
          </a:p>
        </p:txBody>
      </p:sp>
      <p:sp>
        <p:nvSpPr>
          <p:cNvPr id="19" name="Text Placeholder 8">
            <a:extLst>
              <a:ext uri="{FF2B5EF4-FFF2-40B4-BE49-F238E27FC236}">
                <a16:creationId xmlns:a16="http://schemas.microsoft.com/office/drawing/2014/main" id="{0DD7165C-64AE-49F1-BBB7-91279DC8F669}"/>
              </a:ext>
            </a:extLst>
          </p:cNvPr>
          <p:cNvSpPr>
            <a:spLocks noGrp="1"/>
          </p:cNvSpPr>
          <p:nvPr>
            <p:ph type="body" sz="quarter" idx="26" hasCustomPrompt="1"/>
          </p:nvPr>
        </p:nvSpPr>
        <p:spPr>
          <a:xfrm>
            <a:off x="8848725" y="762000"/>
            <a:ext cx="2581275" cy="6096000"/>
          </a:xfrm>
          <a:solidFill>
            <a:srgbClr val="222222"/>
          </a:solidFill>
        </p:spPr>
        <p:txBody>
          <a:bodyPr lIns="182880" tIns="91440" rIns="91440" bIns="91440" anchor="ctr"/>
          <a:lstStyle>
            <a:lvl1pPr>
              <a:lnSpc>
                <a:spcPct val="150000"/>
              </a:lnSpc>
              <a:spcBef>
                <a:spcPts val="0"/>
              </a:spcBef>
              <a:defRPr sz="3200" b="0">
                <a:solidFill>
                  <a:schemeClr val="bg1"/>
                </a:solidFill>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a:p>
            <a:pPr lvl="0"/>
            <a:r>
              <a:rPr lang="en-US"/>
              <a:t>02</a:t>
            </a:r>
          </a:p>
          <a:p>
            <a:pPr lvl="0"/>
            <a:r>
              <a:rPr lang="en-US"/>
              <a:t>03</a:t>
            </a:r>
          </a:p>
          <a:p>
            <a:pPr lvl="0"/>
            <a:r>
              <a:rPr lang="en-US"/>
              <a:t>04</a:t>
            </a:r>
          </a:p>
        </p:txBody>
      </p:sp>
      <p:sp>
        <p:nvSpPr>
          <p:cNvPr id="3" name="Footer Placeholder 2">
            <a:extLst>
              <a:ext uri="{FF2B5EF4-FFF2-40B4-BE49-F238E27FC236}">
                <a16:creationId xmlns:a16="http://schemas.microsoft.com/office/drawing/2014/main" id="{E10C63EB-14F8-4C7F-B366-7652B02B4CA9}"/>
              </a:ext>
            </a:extLst>
          </p:cNvPr>
          <p:cNvSpPr>
            <a:spLocks noGrp="1"/>
          </p:cNvSpPr>
          <p:nvPr>
            <p:ph type="ftr" sz="quarter" idx="27"/>
          </p:nvPr>
        </p:nvSpPr>
        <p:spPr/>
        <p:txBody>
          <a:bodyPr/>
          <a:lstStyle/>
          <a:p>
            <a:endParaRPr lang="en-US"/>
          </a:p>
        </p:txBody>
      </p:sp>
      <p:sp>
        <p:nvSpPr>
          <p:cNvPr id="5" name="Slide Number Placeholder 4">
            <a:extLst>
              <a:ext uri="{FF2B5EF4-FFF2-40B4-BE49-F238E27FC236}">
                <a16:creationId xmlns:a16="http://schemas.microsoft.com/office/drawing/2014/main" id="{6C2B1008-F862-49B2-A023-0624330D7720}"/>
              </a:ext>
            </a:extLst>
          </p:cNvPr>
          <p:cNvSpPr>
            <a:spLocks noGrp="1"/>
          </p:cNvSpPr>
          <p:nvPr>
            <p:ph type="sldNum" sz="quarter" idx="28"/>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2285085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At A Glance - 4">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1283C145-F66F-43A3-8BC0-5DC8B711AC1C}"/>
              </a:ext>
            </a:extLst>
          </p:cNvPr>
          <p:cNvSpPr>
            <a:spLocks noGrp="1"/>
          </p:cNvSpPr>
          <p:nvPr>
            <p:ph type="pic" sz="quarter" idx="28"/>
          </p:nvPr>
        </p:nvSpPr>
        <p:spPr>
          <a:xfrm>
            <a:off x="152400" y="762000"/>
            <a:ext cx="8543925" cy="5943600"/>
          </a:xfrm>
        </p:spPr>
        <p:txBody>
          <a:bodyPr/>
          <a:lstStyle/>
          <a:p>
            <a:endParaRPr lang="en-US"/>
          </a:p>
        </p:txBody>
      </p:sp>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23" name="Text Placeholder 8">
            <a:extLst>
              <a:ext uri="{FF2B5EF4-FFF2-40B4-BE49-F238E27FC236}">
                <a16:creationId xmlns:a16="http://schemas.microsoft.com/office/drawing/2014/main" id="{55241A35-7BE1-46DC-B173-FA928A6C20B0}"/>
              </a:ext>
            </a:extLst>
          </p:cNvPr>
          <p:cNvSpPr>
            <a:spLocks noGrp="1"/>
          </p:cNvSpPr>
          <p:nvPr>
            <p:ph type="body" sz="quarter" idx="26" hasCustomPrompt="1"/>
          </p:nvPr>
        </p:nvSpPr>
        <p:spPr>
          <a:xfrm>
            <a:off x="9153525" y="2819391"/>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02</a:t>
            </a:r>
          </a:p>
        </p:txBody>
      </p:sp>
      <p:sp>
        <p:nvSpPr>
          <p:cNvPr id="24" name="Text Placeholder 5">
            <a:extLst>
              <a:ext uri="{FF2B5EF4-FFF2-40B4-BE49-F238E27FC236}">
                <a16:creationId xmlns:a16="http://schemas.microsoft.com/office/drawing/2014/main" id="{6E76E35B-45D4-4740-BC9A-A507ABC08A01}"/>
              </a:ext>
            </a:extLst>
          </p:cNvPr>
          <p:cNvSpPr>
            <a:spLocks noGrp="1"/>
          </p:cNvSpPr>
          <p:nvPr>
            <p:ph type="body" sz="quarter" idx="27"/>
          </p:nvPr>
        </p:nvSpPr>
        <p:spPr>
          <a:xfrm>
            <a:off x="9153525" y="3616316"/>
            <a:ext cx="2581275" cy="1031893"/>
          </a:xfrm>
        </p:spPr>
        <p:txBody>
          <a:bodyPr lIns="0" tIns="0" rIns="0" bIns="0"/>
          <a:lstStyle>
            <a:lvl1pPr>
              <a:defRPr sz="1200" i="0"/>
            </a:lvl1pPr>
          </a:lstStyle>
          <a:p>
            <a:pPr lvl="0"/>
            <a:r>
              <a:rPr lang="en-US"/>
              <a:t>Click to edit Master text styles</a:t>
            </a:r>
          </a:p>
        </p:txBody>
      </p:sp>
      <p:sp>
        <p:nvSpPr>
          <p:cNvPr id="26" name="Text Placeholder 8">
            <a:extLst>
              <a:ext uri="{FF2B5EF4-FFF2-40B4-BE49-F238E27FC236}">
                <a16:creationId xmlns:a16="http://schemas.microsoft.com/office/drawing/2014/main" id="{4B6CD1C4-38E7-4B97-A027-97E0DD5CB27E}"/>
              </a:ext>
            </a:extLst>
          </p:cNvPr>
          <p:cNvSpPr>
            <a:spLocks noGrp="1"/>
          </p:cNvSpPr>
          <p:nvPr>
            <p:ph type="body" sz="quarter" idx="29" hasCustomPrompt="1"/>
          </p:nvPr>
        </p:nvSpPr>
        <p:spPr>
          <a:xfrm>
            <a:off x="9153525" y="4876782"/>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03</a:t>
            </a:r>
          </a:p>
        </p:txBody>
      </p:sp>
      <p:sp>
        <p:nvSpPr>
          <p:cNvPr id="27" name="Text Placeholder 5">
            <a:extLst>
              <a:ext uri="{FF2B5EF4-FFF2-40B4-BE49-F238E27FC236}">
                <a16:creationId xmlns:a16="http://schemas.microsoft.com/office/drawing/2014/main" id="{5B92C89F-6BA2-4F4E-B767-F2E9ACAAB9FF}"/>
              </a:ext>
            </a:extLst>
          </p:cNvPr>
          <p:cNvSpPr>
            <a:spLocks noGrp="1"/>
          </p:cNvSpPr>
          <p:nvPr>
            <p:ph type="body" sz="quarter" idx="30"/>
          </p:nvPr>
        </p:nvSpPr>
        <p:spPr>
          <a:xfrm>
            <a:off x="9153525" y="5673707"/>
            <a:ext cx="2581275" cy="1031893"/>
          </a:xfrm>
        </p:spPr>
        <p:txBody>
          <a:bodyPr lIns="0" tIns="0" rIns="0" bIns="0"/>
          <a:lstStyle>
            <a:lvl1pPr>
              <a:defRPr sz="1200" i="0"/>
            </a:lvl1pPr>
          </a:lstStyle>
          <a:p>
            <a:pPr lvl="0"/>
            <a:r>
              <a:rPr lang="en-US"/>
              <a:t>Click to edit Master text styles</a:t>
            </a:r>
          </a:p>
        </p:txBody>
      </p:sp>
      <p:sp>
        <p:nvSpPr>
          <p:cNvPr id="30" name="Text Placeholder 8">
            <a:extLst>
              <a:ext uri="{FF2B5EF4-FFF2-40B4-BE49-F238E27FC236}">
                <a16:creationId xmlns:a16="http://schemas.microsoft.com/office/drawing/2014/main" id="{A1E03138-F0A8-47AD-AA18-923636430F48}"/>
              </a:ext>
            </a:extLst>
          </p:cNvPr>
          <p:cNvSpPr>
            <a:spLocks noGrp="1"/>
          </p:cNvSpPr>
          <p:nvPr>
            <p:ph type="body" sz="quarter" idx="31" hasCustomPrompt="1"/>
          </p:nvPr>
        </p:nvSpPr>
        <p:spPr>
          <a:xfrm>
            <a:off x="9153525" y="762000"/>
            <a:ext cx="2581275" cy="657225"/>
          </a:xfrm>
        </p:spPr>
        <p:txBody>
          <a:bodyPr lIns="0" tIns="0" rIns="0" bIns="0"/>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a:t>01</a:t>
            </a:r>
          </a:p>
        </p:txBody>
      </p:sp>
      <p:sp>
        <p:nvSpPr>
          <p:cNvPr id="31" name="Text Placeholder 5">
            <a:extLst>
              <a:ext uri="{FF2B5EF4-FFF2-40B4-BE49-F238E27FC236}">
                <a16:creationId xmlns:a16="http://schemas.microsoft.com/office/drawing/2014/main" id="{343E449B-D6ED-49BF-BAED-E6DF822E20D0}"/>
              </a:ext>
            </a:extLst>
          </p:cNvPr>
          <p:cNvSpPr>
            <a:spLocks noGrp="1"/>
          </p:cNvSpPr>
          <p:nvPr>
            <p:ph type="body" sz="quarter" idx="32"/>
          </p:nvPr>
        </p:nvSpPr>
        <p:spPr>
          <a:xfrm>
            <a:off x="9153525" y="1558925"/>
            <a:ext cx="2581275" cy="1031893"/>
          </a:xfrm>
        </p:spPr>
        <p:txBody>
          <a:bodyPr lIns="0" tIns="0" rIns="0" bIns="0"/>
          <a:lstStyle>
            <a:lvl1pPr>
              <a:defRPr sz="1200" i="0"/>
            </a:lvl1pPr>
          </a:lstStyle>
          <a:p>
            <a:pPr lvl="0"/>
            <a:r>
              <a:rPr lang="en-US"/>
              <a:t>Click to edit Master text styles</a:t>
            </a:r>
          </a:p>
        </p:txBody>
      </p:sp>
      <p:sp>
        <p:nvSpPr>
          <p:cNvPr id="3" name="Footer Placeholder 2">
            <a:extLst>
              <a:ext uri="{FF2B5EF4-FFF2-40B4-BE49-F238E27FC236}">
                <a16:creationId xmlns:a16="http://schemas.microsoft.com/office/drawing/2014/main" id="{C821D42C-ADE4-4F80-8638-02BB8583AAA6}"/>
              </a:ext>
            </a:extLst>
          </p:cNvPr>
          <p:cNvSpPr>
            <a:spLocks noGrp="1"/>
          </p:cNvSpPr>
          <p:nvPr>
            <p:ph type="ftr" sz="quarter" idx="33"/>
          </p:nvPr>
        </p:nvSpPr>
        <p:spPr/>
        <p:txBody>
          <a:bodyPr/>
          <a:lstStyle/>
          <a:p>
            <a:endParaRPr lang="en-US"/>
          </a:p>
        </p:txBody>
      </p:sp>
      <p:sp>
        <p:nvSpPr>
          <p:cNvPr id="5" name="Slide Number Placeholder 4">
            <a:extLst>
              <a:ext uri="{FF2B5EF4-FFF2-40B4-BE49-F238E27FC236}">
                <a16:creationId xmlns:a16="http://schemas.microsoft.com/office/drawing/2014/main" id="{405E4355-00E3-4D69-A536-99214F1D5919}"/>
              </a:ext>
            </a:extLst>
          </p:cNvPr>
          <p:cNvSpPr>
            <a:spLocks noGrp="1"/>
          </p:cNvSpPr>
          <p:nvPr>
            <p:ph type="sldNum" sz="quarter" idx="34"/>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41450313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Text -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1066800" y="1066800"/>
            <a:ext cx="10058400" cy="609600"/>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1066800" y="2085975"/>
            <a:ext cx="10058400" cy="4314825"/>
          </a:xfrm>
        </p:spPr>
        <p:txBody>
          <a:bodyPr lIns="0" tIns="0" rIns="0" bIns="0" numCol="2"/>
          <a:lstStyle>
            <a:lvl1pPr marL="285750" indent="-285750">
              <a:buFont typeface="Arial" panose="020B0604020202020204" pitchFamily="34" charset="0"/>
              <a:buChar char="•"/>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197E9C9-0696-4232-90E4-E258852AA685}"/>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7D269DE3-885B-4988-A4AE-0810047E6D2B}"/>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1931489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ext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1066800" y="1066799"/>
            <a:ext cx="4876797" cy="1114425"/>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1066800" y="2390775"/>
            <a:ext cx="4876797" cy="4010025"/>
          </a:xfrm>
        </p:spPr>
        <p:txBody>
          <a:bodyPr lIns="0" tIns="0" rIns="0" bIns="0" numCol="1"/>
          <a:lstStyle>
            <a:lvl1pPr marL="0" indent="0">
              <a:buFont typeface="Arial" panose="020B0604020202020204" pitchFamily="34" charse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7286625" y="762000"/>
            <a:ext cx="4752975" cy="5943600"/>
          </a:xfrm>
        </p:spPr>
        <p:txBody>
          <a:bodyPr/>
          <a:lstStyle/>
          <a:p>
            <a:endParaRPr lang="en-US"/>
          </a:p>
        </p:txBody>
      </p:sp>
      <p:sp>
        <p:nvSpPr>
          <p:cNvPr id="15" name="Footer Placeholder 14">
            <a:extLst>
              <a:ext uri="{FF2B5EF4-FFF2-40B4-BE49-F238E27FC236}">
                <a16:creationId xmlns:a16="http://schemas.microsoft.com/office/drawing/2014/main" id="{F0C7E70C-34E8-4CCB-90B0-4C4865103094}"/>
              </a:ext>
            </a:extLst>
          </p:cNvPr>
          <p:cNvSpPr>
            <a:spLocks noGrp="1"/>
          </p:cNvSpPr>
          <p:nvPr>
            <p:ph type="ftr" sz="quarter" idx="16"/>
          </p:nvPr>
        </p:nvSpPr>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27434298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ext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6248400" y="1066799"/>
            <a:ext cx="4876797" cy="1114425"/>
          </a:xfrm>
        </p:spPr>
        <p:txBody>
          <a:bodyPr lIns="0" tIns="0" rIns="0" bIns="0"/>
          <a:lstStyle>
            <a:lvl1pPr>
              <a:spcBef>
                <a:spcPts val="0"/>
              </a:spcBef>
              <a:defRPr sz="3600" b="1">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5" name="Text Placeholder 4">
            <a:extLst>
              <a:ext uri="{FF2B5EF4-FFF2-40B4-BE49-F238E27FC236}">
                <a16:creationId xmlns:a16="http://schemas.microsoft.com/office/drawing/2014/main" id="{815562EC-2232-4819-8DD7-E4FFD4016C79}"/>
              </a:ext>
            </a:extLst>
          </p:cNvPr>
          <p:cNvSpPr>
            <a:spLocks noGrp="1"/>
          </p:cNvSpPr>
          <p:nvPr>
            <p:ph type="body" sz="quarter" idx="14"/>
          </p:nvPr>
        </p:nvSpPr>
        <p:spPr>
          <a:xfrm>
            <a:off x="6248400" y="2390775"/>
            <a:ext cx="4876797" cy="4010025"/>
          </a:xfrm>
        </p:spPr>
        <p:txBody>
          <a:bodyPr lIns="0" tIns="0" rIns="0" bIns="0" numCol="1"/>
          <a:lstStyle>
            <a:lvl1pPr marL="0" indent="0">
              <a:buFont typeface="Arial" panose="020B0604020202020204" pitchFamily="34" charset="0"/>
              <a:buNone/>
              <a:defRPr/>
            </a:lvl1pPr>
          </a:lstStyle>
          <a:p>
            <a:pPr lvl="0"/>
            <a:r>
              <a:rPr lang="en-US"/>
              <a:t>Click to edit Master text styles</a:t>
            </a:r>
          </a:p>
        </p:txBody>
      </p:sp>
      <p:sp>
        <p:nvSpPr>
          <p:cNvPr id="6" name="Picture Placeholder 5">
            <a:extLst>
              <a:ext uri="{FF2B5EF4-FFF2-40B4-BE49-F238E27FC236}">
                <a16:creationId xmlns:a16="http://schemas.microsoft.com/office/drawing/2014/main" id="{39EFA38E-68F0-4EE2-B90E-F183913FB5AD}"/>
              </a:ext>
            </a:extLst>
          </p:cNvPr>
          <p:cNvSpPr>
            <a:spLocks noGrp="1"/>
          </p:cNvSpPr>
          <p:nvPr>
            <p:ph type="pic" sz="quarter" idx="15"/>
          </p:nvPr>
        </p:nvSpPr>
        <p:spPr>
          <a:xfrm>
            <a:off x="152400" y="762000"/>
            <a:ext cx="4752975" cy="5943600"/>
          </a:xfrm>
        </p:spPr>
        <p:txBody>
          <a:bodyPr/>
          <a:lstStyle/>
          <a:p>
            <a:endParaRPr lang="en-US"/>
          </a:p>
        </p:txBody>
      </p:sp>
      <p:sp>
        <p:nvSpPr>
          <p:cNvPr id="15" name="Footer Placeholder 14">
            <a:extLst>
              <a:ext uri="{FF2B5EF4-FFF2-40B4-BE49-F238E27FC236}">
                <a16:creationId xmlns:a16="http://schemas.microsoft.com/office/drawing/2014/main" id="{F0C7E70C-34E8-4CCB-90B0-4C4865103094}"/>
              </a:ext>
            </a:extLst>
          </p:cNvPr>
          <p:cNvSpPr>
            <a:spLocks noGrp="1"/>
          </p:cNvSpPr>
          <p:nvPr>
            <p:ph type="ftr" sz="quarter" idx="16"/>
          </p:nvPr>
        </p:nvSpPr>
        <p:spPr/>
        <p:txBody>
          <a:bodyPr/>
          <a:lstStyle/>
          <a:p>
            <a:endParaRPr lang="en-US"/>
          </a:p>
        </p:txBody>
      </p:sp>
      <p:sp>
        <p:nvSpPr>
          <p:cNvPr id="16" name="Slide Number Placeholder 15">
            <a:extLst>
              <a:ext uri="{FF2B5EF4-FFF2-40B4-BE49-F238E27FC236}">
                <a16:creationId xmlns:a16="http://schemas.microsoft.com/office/drawing/2014/main" id="{BB57F80B-1BEA-4D24-8BD8-BFB0D7BBA9CE}"/>
              </a:ext>
            </a:extLst>
          </p:cNvPr>
          <p:cNvSpPr>
            <a:spLocks noGrp="1"/>
          </p:cNvSpPr>
          <p:nvPr>
            <p:ph type="sldNum" sz="quarter" idx="17"/>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7963266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Text -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13" name="Text Placeholder 8">
            <a:extLst>
              <a:ext uri="{FF2B5EF4-FFF2-40B4-BE49-F238E27FC236}">
                <a16:creationId xmlns:a16="http://schemas.microsoft.com/office/drawing/2014/main" id="{F7799139-4D90-4D40-9D43-237DFBA91753}"/>
              </a:ext>
            </a:extLst>
          </p:cNvPr>
          <p:cNvSpPr>
            <a:spLocks noGrp="1"/>
          </p:cNvSpPr>
          <p:nvPr>
            <p:ph type="body" sz="quarter" idx="11"/>
          </p:nvPr>
        </p:nvSpPr>
        <p:spPr>
          <a:xfrm>
            <a:off x="1066800" y="1066800"/>
            <a:ext cx="10058400" cy="5334000"/>
          </a:xfrm>
        </p:spPr>
        <p:txBody>
          <a:bodyPr lIns="0" tIns="0" rIns="0" bIns="0" anchor="ctr"/>
          <a:lstStyle>
            <a:lvl1pPr>
              <a:spcBef>
                <a:spcPts val="0"/>
              </a:spcBef>
              <a:defRPr sz="3200" b="1">
                <a:latin typeface="+mn-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3" name="Footer Placeholder 2">
            <a:extLst>
              <a:ext uri="{FF2B5EF4-FFF2-40B4-BE49-F238E27FC236}">
                <a16:creationId xmlns:a16="http://schemas.microsoft.com/office/drawing/2014/main" id="{2E7BED21-509C-49DB-8094-AA9A68DBA08C}"/>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B8A187BA-575A-42C6-9A3E-12CDFAD5D6AF}"/>
              </a:ext>
            </a:extLst>
          </p:cNvPr>
          <p:cNvSpPr>
            <a:spLocks noGrp="1"/>
          </p:cNvSpPr>
          <p:nvPr>
            <p:ph type="sldNum" sz="quarter" idx="13"/>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36996836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Map - 1">
    <p:bg>
      <p:bgPr>
        <a:solidFill>
          <a:srgbClr val="22222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AE04E-58A7-45E7-9A32-4B322D7B90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3807BC85-BCA8-48A9-9C61-F757CC89CF2E}"/>
              </a:ext>
            </a:extLst>
          </p:cNvPr>
          <p:cNvSpPr>
            <a:spLocks noGrp="1"/>
          </p:cNvSpPr>
          <p:nvPr>
            <p:ph type="body" sz="quarter" idx="11"/>
          </p:nvPr>
        </p:nvSpPr>
        <p:spPr>
          <a:xfrm>
            <a:off x="1066802" y="1066799"/>
            <a:ext cx="2400298" cy="1114425"/>
          </a:xfrm>
        </p:spPr>
        <p:txBody>
          <a:bodyPr lIns="0" tIns="0" rIns="0" bIns="0"/>
          <a:lstStyle>
            <a:lvl1pPr>
              <a:spcBef>
                <a:spcPts val="0"/>
              </a:spcBef>
              <a:defRPr sz="3600" b="1">
                <a:solidFill>
                  <a:schemeClr val="bg1"/>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endParaRPr lang="en-US"/>
          </a:p>
        </p:txBody>
      </p:sp>
      <p:sp>
        <p:nvSpPr>
          <p:cNvPr id="10" name="Text Placeholder 4">
            <a:extLst>
              <a:ext uri="{FF2B5EF4-FFF2-40B4-BE49-F238E27FC236}">
                <a16:creationId xmlns:a16="http://schemas.microsoft.com/office/drawing/2014/main" id="{C598931F-1778-40A5-943E-89FED8E3C8D4}"/>
              </a:ext>
            </a:extLst>
          </p:cNvPr>
          <p:cNvSpPr>
            <a:spLocks noGrp="1"/>
          </p:cNvSpPr>
          <p:nvPr>
            <p:ph type="body" sz="quarter" idx="14"/>
          </p:nvPr>
        </p:nvSpPr>
        <p:spPr>
          <a:xfrm>
            <a:off x="1066802" y="2390775"/>
            <a:ext cx="2400298" cy="4010025"/>
          </a:xfrm>
        </p:spPr>
        <p:txBody>
          <a:bodyPr lIns="0" tIns="0" rIns="0" bIns="0" numCol="1"/>
          <a:lstStyle>
            <a:lvl1pPr marL="0" indent="0">
              <a:buFont typeface="Arial" panose="020B0604020202020204" pitchFamily="34" charset="0"/>
              <a:buNone/>
              <a:defRPr>
                <a:solidFill>
                  <a:schemeClr val="bg1"/>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81F18A9D-5717-42C2-9112-ACBCD2BFCCFF}"/>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E980B2C8-1DCF-4CA3-A54A-45AF444A7B27}"/>
              </a:ext>
            </a:extLst>
          </p:cNvPr>
          <p:cNvSpPr>
            <a:spLocks noGrp="1"/>
          </p:cNvSpPr>
          <p:nvPr>
            <p:ph type="sldNum" sz="quarter" idx="16"/>
          </p:nvPr>
        </p:nvSpPr>
        <p:spPr/>
        <p:txBody>
          <a:bodyPr/>
          <a:lstStyle/>
          <a:p>
            <a:fld id="{DD01415F-5F32-4771-AE74-55868ADB41CE}" type="slidenum">
              <a:rPr lang="en-US" smtClean="0"/>
              <a:pPr/>
              <a:t>‹#›</a:t>
            </a:fld>
            <a:endParaRPr lang="en-US"/>
          </a:p>
        </p:txBody>
      </p:sp>
    </p:spTree>
    <p:extLst>
      <p:ext uri="{BB962C8B-B14F-4D97-AF65-F5344CB8AC3E}">
        <p14:creationId xmlns:p14="http://schemas.microsoft.com/office/powerpoint/2010/main" val="160618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image" Target="../media/image2.png"/><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image" Target="../media/image2.pn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theme" Target="../theme/theme3.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8" Type="http://schemas.openxmlformats.org/officeDocument/2006/relationships/slideLayout" Target="../slideLayouts/slideLayout55.xml"/><Relationship Id="rId3"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image" Target="../media/image2.png"/><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theme" Target="../theme/theme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8" Type="http://schemas.openxmlformats.org/officeDocument/2006/relationships/slideLayout" Target="../slideLayouts/slideLayout91.xml"/><Relationship Id="rId3"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38200"/>
            <a:ext cx="10972800" cy="427038"/>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9899992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9" r:id="rId3"/>
    <p:sldLayoutId id="2147483662" r:id="rId4"/>
    <p:sldLayoutId id="2147483651" r:id="rId5"/>
    <p:sldLayoutId id="2147483650" r:id="rId6"/>
    <p:sldLayoutId id="2147483663" r:id="rId7"/>
    <p:sldLayoutId id="2147483665" r:id="rId8"/>
    <p:sldLayoutId id="2147483654" r:id="rId9"/>
    <p:sldLayoutId id="2147483660" r:id="rId10"/>
    <p:sldLayoutId id="2147483664" r:id="rId11"/>
    <p:sldLayoutId id="2147483661" r:id="rId12"/>
    <p:sldLayoutId id="2147483655" r:id="rId13"/>
    <p:sldLayoutId id="2147483667" r:id="rId14"/>
  </p:sldLayoutIdLst>
  <p:txStyles>
    <p:titleStyle>
      <a:lvl1pPr algn="l" defTabSz="914400" rtl="0" eaLnBrk="1" latinLnBrk="0" hangingPunct="1">
        <a:spcBef>
          <a:spcPct val="0"/>
        </a:spcBef>
        <a:buNone/>
        <a:defRPr sz="4000" kern="1200">
          <a:solidFill>
            <a:srgbClr val="ED7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2222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1066800"/>
            <a:ext cx="10058400" cy="427038"/>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1066800" y="1798659"/>
            <a:ext cx="10058400" cy="425609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938B1903-3A64-483A-9B40-A7A936E19763}"/>
              </a:ext>
            </a:extLst>
          </p:cNvPr>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Footer Placeholder 7">
            <a:extLst>
              <a:ext uri="{FF2B5EF4-FFF2-40B4-BE49-F238E27FC236}">
                <a16:creationId xmlns:a16="http://schemas.microsoft.com/office/drawing/2014/main" id="{9962DE4E-2E23-4802-83AA-DAA99534B3A8}"/>
              </a:ext>
            </a:extLst>
          </p:cNvPr>
          <p:cNvSpPr>
            <a:spLocks noGrp="1"/>
          </p:cNvSpPr>
          <p:nvPr>
            <p:ph type="ftr" sz="quarter" idx="3"/>
          </p:nvPr>
        </p:nvSpPr>
        <p:spPr>
          <a:xfrm>
            <a:off x="1066800" y="152400"/>
            <a:ext cx="10058400" cy="304796"/>
          </a:xfrm>
          <a:prstGeom prst="rect">
            <a:avLst/>
          </a:prstGeom>
        </p:spPr>
        <p:txBody>
          <a:bodyPr vert="horz" lIns="0" tIns="0" rIns="0" bIns="0" rtlCol="0" anchor="ctr"/>
          <a:lstStyle>
            <a:lvl1pPr algn="ctr">
              <a:defRPr sz="900" cap="all" spc="300" baseline="0">
                <a:solidFill>
                  <a:schemeClr val="bg1"/>
                </a:solidFill>
              </a:defRPr>
            </a:lvl1pPr>
          </a:lstStyle>
          <a:p>
            <a:r>
              <a:rPr lang="en-US"/>
              <a:t>making a Difference in Climate Change Services</a:t>
            </a:r>
          </a:p>
        </p:txBody>
      </p:sp>
      <p:sp>
        <p:nvSpPr>
          <p:cNvPr id="9" name="Slide Number Placeholder 8">
            <a:extLst>
              <a:ext uri="{FF2B5EF4-FFF2-40B4-BE49-F238E27FC236}">
                <a16:creationId xmlns:a16="http://schemas.microsoft.com/office/drawing/2014/main" id="{2248869B-2AD7-49CA-80C0-017F6BD2AD04}"/>
              </a:ext>
            </a:extLst>
          </p:cNvPr>
          <p:cNvSpPr>
            <a:spLocks noGrp="1"/>
          </p:cNvSpPr>
          <p:nvPr>
            <p:ph type="sldNum" sz="quarter" idx="4"/>
          </p:nvPr>
        </p:nvSpPr>
        <p:spPr>
          <a:xfrm>
            <a:off x="11734801" y="152401"/>
            <a:ext cx="304799" cy="304796"/>
          </a:xfrm>
          <a:prstGeom prst="rect">
            <a:avLst/>
          </a:prstGeom>
        </p:spPr>
        <p:txBody>
          <a:bodyPr vert="horz" lIns="0" tIns="0" rIns="0" bIns="0" rtlCol="0" anchor="ctr"/>
          <a:lstStyle>
            <a:lvl1pPr algn="r">
              <a:defRPr sz="900">
                <a:solidFill>
                  <a:schemeClr val="bg1"/>
                </a:solidFill>
              </a:defRPr>
            </a:lvl1pPr>
          </a:lstStyle>
          <a:p>
            <a:fld id="{DD01415F-5F32-4771-AE74-55868ADB41CE}" type="slidenum">
              <a:rPr lang="en-US" smtClean="0"/>
              <a:pPr/>
              <a:t>‹#›</a:t>
            </a:fld>
            <a:endParaRPr lang="en-US"/>
          </a:p>
        </p:txBody>
      </p:sp>
      <p:cxnSp>
        <p:nvCxnSpPr>
          <p:cNvPr id="7" name="Straight Connector 6">
            <a:extLst>
              <a:ext uri="{FF2B5EF4-FFF2-40B4-BE49-F238E27FC236}">
                <a16:creationId xmlns:a16="http://schemas.microsoft.com/office/drawing/2014/main" id="{C5D6FEFE-AB1D-4917-9B17-2EA69ACBD8BF}"/>
              </a:ext>
            </a:extLst>
          </p:cNvPr>
          <p:cNvCxnSpPr/>
          <p:nvPr userDrawn="1"/>
        </p:nvCxnSpPr>
        <p:spPr>
          <a:xfrm>
            <a:off x="0" y="609600"/>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A1415F3-633F-4E0D-8FC0-0D07274A49C2}"/>
              </a:ext>
            </a:extLst>
          </p:cNvPr>
          <p:cNvGrpSpPr/>
          <p:nvPr userDrawn="1"/>
        </p:nvGrpSpPr>
        <p:grpSpPr>
          <a:xfrm>
            <a:off x="8315324" y="6207157"/>
            <a:ext cx="3876675" cy="2454626"/>
            <a:chOff x="7242048" y="6092856"/>
            <a:chExt cx="4949952" cy="3134201"/>
          </a:xfrm>
        </p:grpSpPr>
        <p:sp>
          <p:nvSpPr>
            <p:cNvPr id="12" name="Rectangle 11">
              <a:extLst>
                <a:ext uri="{FF2B5EF4-FFF2-40B4-BE49-F238E27FC236}">
                  <a16:creationId xmlns:a16="http://schemas.microsoft.com/office/drawing/2014/main" id="{412A5086-1BCC-4C54-8A97-F3635D9DB81B}"/>
                </a:ext>
              </a:extLst>
            </p:cNvPr>
            <p:cNvSpPr/>
            <p:nvPr userDrawn="1"/>
          </p:nvSpPr>
          <p:spPr>
            <a:xfrm>
              <a:off x="7242048" y="6188869"/>
              <a:ext cx="4949952" cy="535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CC0DDC8D-BB42-4581-A2CF-6D12ABC3C098}"/>
                </a:ext>
              </a:extLst>
            </p:cNvPr>
            <p:cNvPicPr>
              <a:picLocks noChangeAspect="1"/>
            </p:cNvPicPr>
            <p:nvPr userDrawn="1"/>
          </p:nvPicPr>
          <p:blipFill rotWithShape="1">
            <a:blip r:embed="rId36" cstate="email">
              <a:extLst>
                <a:ext uri="{28A0092B-C50C-407E-A947-70E740481C1C}">
                  <a14:useLocalDpi xmlns:a14="http://schemas.microsoft.com/office/drawing/2010/main" val="0"/>
                </a:ext>
              </a:extLst>
            </a:blip>
            <a:srcRect/>
            <a:stretch/>
          </p:blipFill>
          <p:spPr>
            <a:xfrm>
              <a:off x="7242048" y="6092856"/>
              <a:ext cx="4949952" cy="3134201"/>
            </a:xfrm>
            <a:prstGeom prst="rect">
              <a:avLst/>
            </a:prstGeom>
          </p:spPr>
        </p:pic>
      </p:grpSp>
    </p:spTree>
    <p:extLst>
      <p:ext uri="{BB962C8B-B14F-4D97-AF65-F5344CB8AC3E}">
        <p14:creationId xmlns:p14="http://schemas.microsoft.com/office/powerpoint/2010/main" val="17520347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Lst>
  <p:hf hdr="0" dt="0"/>
  <p:txStyles>
    <p:titleStyle>
      <a:lvl1pPr algn="l" defTabSz="685800" rtl="0" eaLnBrk="1" latinLnBrk="0" hangingPunct="1">
        <a:spcBef>
          <a:spcPct val="0"/>
        </a:spcBef>
        <a:buNone/>
        <a:defRPr sz="3000" b="1" kern="1200">
          <a:solidFill>
            <a:schemeClr val="bg1"/>
          </a:solidFill>
          <a:latin typeface="+mj-lt"/>
          <a:ea typeface="+mj-ea"/>
          <a:cs typeface="+mj-cs"/>
        </a:defRPr>
      </a:lvl1pPr>
    </p:titleStyle>
    <p:bodyStyle>
      <a:lvl1pPr marL="0" indent="0" algn="l" defTabSz="685800" rtl="0" eaLnBrk="1" latinLnBrk="0" hangingPunct="1">
        <a:spcBef>
          <a:spcPct val="20000"/>
        </a:spcBef>
        <a:buFontTx/>
        <a:buNone/>
        <a:defRPr sz="1600" kern="1200">
          <a:solidFill>
            <a:schemeClr val="bg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a:solidFill>
            <a:schemeClr val="bg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6">
          <p15:clr>
            <a:srgbClr val="F26B43"/>
          </p15:clr>
        </p15:guide>
        <p15:guide id="3" pos="7584">
          <p15:clr>
            <a:srgbClr val="F26B43"/>
          </p15:clr>
        </p15:guide>
        <p15:guide id="4" pos="384">
          <p15:clr>
            <a:srgbClr val="F26B43"/>
          </p15:clr>
        </p15:guide>
        <p15:guide id="5" pos="7296">
          <p15:clr>
            <a:srgbClr val="F26B43"/>
          </p15:clr>
        </p15:guide>
        <p15:guide id="6" orient="horz" pos="480">
          <p15:clr>
            <a:srgbClr val="F26B43"/>
          </p15:clr>
        </p15:guide>
        <p15:guide id="7" orient="horz" pos="4224">
          <p15:clr>
            <a:srgbClr val="F26B43"/>
          </p15:clr>
        </p15:guide>
        <p15:guide id="8" pos="288">
          <p15:clr>
            <a:srgbClr val="F26B43"/>
          </p15:clr>
        </p15:guide>
        <p15:guide id="9" orient="horz" pos="288">
          <p15:clr>
            <a:srgbClr val="F26B43"/>
          </p15:clr>
        </p15:guide>
        <p15:guide id="10" pos="7392">
          <p15:clr>
            <a:srgbClr val="F26B43"/>
          </p15:clr>
        </p15:guide>
        <p15:guide id="11" orient="horz" pos="96">
          <p15:clr>
            <a:srgbClr val="F26B43"/>
          </p15:clr>
        </p15:guide>
        <p15:guide id="12" orient="horz" pos="384">
          <p15:clr>
            <a:srgbClr val="F26B43"/>
          </p15:clr>
        </p15:guide>
        <p15:guide id="13" orient="horz" pos="4032">
          <p15:clr>
            <a:srgbClr val="F26B43"/>
          </p15:clr>
        </p15:guide>
        <p15:guide id="14" orient="horz" pos="672">
          <p15:clr>
            <a:srgbClr val="F26B43"/>
          </p15:clr>
        </p15:guide>
        <p15:guide id="15" pos="480">
          <p15:clr>
            <a:srgbClr val="F26B43"/>
          </p15:clr>
        </p15:guide>
        <p15:guide id="16" pos="7200">
          <p15:clr>
            <a:srgbClr val="F26B43"/>
          </p15:clr>
        </p15:guide>
        <p15:guide id="17" pos="672">
          <p15:clr>
            <a:srgbClr val="F26B43"/>
          </p15:clr>
        </p15:guide>
        <p15:guide id="18" pos="7008">
          <p15:clr>
            <a:srgbClr val="F26B43"/>
          </p15:clr>
        </p15:guide>
        <p15:guide id="20" pos="3744">
          <p15:clr>
            <a:srgbClr val="F26B43"/>
          </p15:clr>
        </p15:guide>
        <p15:guide id="21" pos="3936">
          <p15:clr>
            <a:srgbClr val="F26B43"/>
          </p15:clr>
        </p15:guide>
        <p15:guide id="22" orient="horz" pos="2160">
          <p15:clr>
            <a:srgbClr val="F26B43"/>
          </p15:clr>
        </p15:guide>
        <p15:guide id="23"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1066800"/>
            <a:ext cx="10058400" cy="427038"/>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1066800" y="1798659"/>
            <a:ext cx="10058400" cy="460214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938B1903-3A64-483A-9B40-A7A936E19763}"/>
              </a:ext>
            </a:extLst>
          </p:cNvPr>
          <p:cNvPicPr>
            <a:picLocks noChangeAspect="1"/>
          </p:cNvPicPr>
          <p:nvPr userDrawn="1"/>
        </p:nvPicPr>
        <p:blipFill>
          <a:blip r:embed="rId38"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Footer Placeholder 7">
            <a:extLst>
              <a:ext uri="{FF2B5EF4-FFF2-40B4-BE49-F238E27FC236}">
                <a16:creationId xmlns:a16="http://schemas.microsoft.com/office/drawing/2014/main" id="{9962DE4E-2E23-4802-83AA-DAA99534B3A8}"/>
              </a:ext>
            </a:extLst>
          </p:cNvPr>
          <p:cNvSpPr>
            <a:spLocks noGrp="1"/>
          </p:cNvSpPr>
          <p:nvPr>
            <p:ph type="ftr" sz="quarter" idx="3"/>
          </p:nvPr>
        </p:nvSpPr>
        <p:spPr>
          <a:xfrm>
            <a:off x="1066800" y="152400"/>
            <a:ext cx="10058400" cy="304796"/>
          </a:xfrm>
          <a:prstGeom prst="rect">
            <a:avLst/>
          </a:prstGeom>
        </p:spPr>
        <p:txBody>
          <a:bodyPr vert="horz" lIns="0" tIns="0" rIns="0" bIns="0" rtlCol="0" anchor="ctr"/>
          <a:lstStyle>
            <a:lvl1pPr algn="ctr">
              <a:defRPr sz="900" cap="all" spc="300" baseline="0">
                <a:solidFill>
                  <a:srgbClr val="222222"/>
                </a:solidFill>
              </a:defRPr>
            </a:lvl1pPr>
          </a:lstStyle>
          <a:p>
            <a:endParaRPr lang="en-US"/>
          </a:p>
        </p:txBody>
      </p:sp>
      <p:sp>
        <p:nvSpPr>
          <p:cNvPr id="9" name="Slide Number Placeholder 8">
            <a:extLst>
              <a:ext uri="{FF2B5EF4-FFF2-40B4-BE49-F238E27FC236}">
                <a16:creationId xmlns:a16="http://schemas.microsoft.com/office/drawing/2014/main" id="{2248869B-2AD7-49CA-80C0-017F6BD2AD04}"/>
              </a:ext>
            </a:extLst>
          </p:cNvPr>
          <p:cNvSpPr>
            <a:spLocks noGrp="1"/>
          </p:cNvSpPr>
          <p:nvPr>
            <p:ph type="sldNum" sz="quarter" idx="4"/>
          </p:nvPr>
        </p:nvSpPr>
        <p:spPr>
          <a:xfrm>
            <a:off x="11734801" y="152401"/>
            <a:ext cx="304799" cy="304796"/>
          </a:xfrm>
          <a:prstGeom prst="rect">
            <a:avLst/>
          </a:prstGeom>
        </p:spPr>
        <p:txBody>
          <a:bodyPr vert="horz" lIns="0" tIns="0" rIns="0" bIns="0" rtlCol="0" anchor="ctr"/>
          <a:lstStyle>
            <a:lvl1pPr algn="r">
              <a:defRPr sz="900">
                <a:solidFill>
                  <a:srgbClr val="222222"/>
                </a:solidFill>
              </a:defRPr>
            </a:lvl1pPr>
          </a:lstStyle>
          <a:p>
            <a:fld id="{DD01415F-5F32-4771-AE74-55868ADB41CE}" type="slidenum">
              <a:rPr lang="en-US" smtClean="0"/>
              <a:pPr/>
              <a:t>‹#›</a:t>
            </a:fld>
            <a:endParaRPr lang="en-US"/>
          </a:p>
        </p:txBody>
      </p:sp>
      <p:cxnSp>
        <p:nvCxnSpPr>
          <p:cNvPr id="7" name="Straight Connector 6">
            <a:extLst>
              <a:ext uri="{FF2B5EF4-FFF2-40B4-BE49-F238E27FC236}">
                <a16:creationId xmlns:a16="http://schemas.microsoft.com/office/drawing/2014/main" id="{C5D6FEFE-AB1D-4917-9B17-2EA69ACBD8BF}"/>
              </a:ext>
            </a:extLst>
          </p:cNvPr>
          <p:cNvCxnSpPr/>
          <p:nvPr userDrawn="1"/>
        </p:nvCxnSpPr>
        <p:spPr>
          <a:xfrm>
            <a:off x="0" y="609600"/>
            <a:ext cx="12192000" cy="0"/>
          </a:xfrm>
          <a:prstGeom prst="line">
            <a:avLst/>
          </a:prstGeom>
          <a:ln w="6350">
            <a:solidFill>
              <a:srgbClr val="2222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96769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Lst>
  <p:hf hdr="0" dt="0"/>
  <p:txStyles>
    <p:titleStyle>
      <a:lvl1pPr algn="l" defTabSz="685800" rtl="0" eaLnBrk="1" latinLnBrk="0" hangingPunct="1">
        <a:spcBef>
          <a:spcPct val="0"/>
        </a:spcBef>
        <a:buNone/>
        <a:defRPr sz="3000" b="1" kern="1200">
          <a:solidFill>
            <a:schemeClr val="tx1"/>
          </a:solidFill>
          <a:latin typeface="+mj-lt"/>
          <a:ea typeface="+mj-ea"/>
          <a:cs typeface="+mj-cs"/>
        </a:defRPr>
      </a:lvl1pPr>
    </p:titleStyle>
    <p:bodyStyle>
      <a:lvl1pPr marL="0" indent="0" algn="l" defTabSz="685800" rtl="0" eaLnBrk="1" latinLnBrk="0" hangingPunct="1">
        <a:spcBef>
          <a:spcPct val="20000"/>
        </a:spcBef>
        <a:buFontTx/>
        <a:buNone/>
        <a:defRPr sz="16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6">
          <p15:clr>
            <a:srgbClr val="F26B43"/>
          </p15:clr>
        </p15:guide>
        <p15:guide id="3" pos="7584">
          <p15:clr>
            <a:srgbClr val="F26B43"/>
          </p15:clr>
        </p15:guide>
        <p15:guide id="4" pos="384">
          <p15:clr>
            <a:srgbClr val="F26B43"/>
          </p15:clr>
        </p15:guide>
        <p15:guide id="5" pos="7296">
          <p15:clr>
            <a:srgbClr val="F26B43"/>
          </p15:clr>
        </p15:guide>
        <p15:guide id="6" orient="horz" pos="480">
          <p15:clr>
            <a:srgbClr val="F26B43"/>
          </p15:clr>
        </p15:guide>
        <p15:guide id="7" orient="horz" pos="4224">
          <p15:clr>
            <a:srgbClr val="F26B43"/>
          </p15:clr>
        </p15:guide>
        <p15:guide id="8" pos="288">
          <p15:clr>
            <a:srgbClr val="F26B43"/>
          </p15:clr>
        </p15:guide>
        <p15:guide id="9" orient="horz" pos="288">
          <p15:clr>
            <a:srgbClr val="F26B43"/>
          </p15:clr>
        </p15:guide>
        <p15:guide id="10" pos="7392">
          <p15:clr>
            <a:srgbClr val="F26B43"/>
          </p15:clr>
        </p15:guide>
        <p15:guide id="11" orient="horz" pos="96">
          <p15:clr>
            <a:srgbClr val="F26B43"/>
          </p15:clr>
        </p15:guide>
        <p15:guide id="12" orient="horz" pos="384">
          <p15:clr>
            <a:srgbClr val="F26B43"/>
          </p15:clr>
        </p15:guide>
        <p15:guide id="13" orient="horz" pos="4032">
          <p15:clr>
            <a:srgbClr val="F26B43"/>
          </p15:clr>
        </p15:guide>
        <p15:guide id="14" orient="horz" pos="672">
          <p15:clr>
            <a:srgbClr val="F26B43"/>
          </p15:clr>
        </p15:guide>
        <p15:guide id="15" pos="480">
          <p15:clr>
            <a:srgbClr val="F26B43"/>
          </p15:clr>
        </p15:guide>
        <p15:guide id="16" pos="7200">
          <p15:clr>
            <a:srgbClr val="F26B43"/>
          </p15:clr>
        </p15:guide>
        <p15:guide id="17" pos="672">
          <p15:clr>
            <a:srgbClr val="F26B43"/>
          </p15:clr>
        </p15:guide>
        <p15:guide id="18" pos="7008">
          <p15:clr>
            <a:srgbClr val="F26B43"/>
          </p15:clr>
        </p15:guide>
        <p15:guide id="20" pos="3744">
          <p15:clr>
            <a:srgbClr val="F26B43"/>
          </p15:clr>
        </p15:guide>
        <p15:guide id="21" pos="3936">
          <p15:clr>
            <a:srgbClr val="F26B43"/>
          </p15:clr>
        </p15:guide>
        <p15:guide id="22" orient="horz" pos="2160">
          <p15:clr>
            <a:srgbClr val="F26B43"/>
          </p15:clr>
        </p15:guide>
        <p15:guide id="23"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1066800"/>
            <a:ext cx="10058400" cy="427038"/>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1066800" y="1798659"/>
            <a:ext cx="10058400" cy="460214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938B1903-3A64-483A-9B40-A7A936E19763}"/>
              </a:ext>
            </a:extLst>
          </p:cNvPr>
          <p:cNvPicPr>
            <a:picLocks noChangeAspect="1"/>
          </p:cNvPicPr>
          <p:nvPr userDrawn="1"/>
        </p:nvPicPr>
        <p:blipFill>
          <a:blip r:embed="rId38" cstate="email">
            <a:extLst>
              <a:ext uri="{28A0092B-C50C-407E-A947-70E740481C1C}">
                <a14:useLocalDpi xmlns:a14="http://schemas.microsoft.com/office/drawing/2010/main" val="0"/>
              </a:ext>
            </a:extLst>
          </a:blip>
          <a:stretch>
            <a:fillRect/>
          </a:stretch>
        </p:blipFill>
        <p:spPr>
          <a:xfrm>
            <a:off x="152400" y="152400"/>
            <a:ext cx="304821" cy="304821"/>
          </a:xfrm>
          <a:prstGeom prst="rect">
            <a:avLst/>
          </a:prstGeom>
        </p:spPr>
      </p:pic>
      <p:sp>
        <p:nvSpPr>
          <p:cNvPr id="8" name="Footer Placeholder 7">
            <a:extLst>
              <a:ext uri="{FF2B5EF4-FFF2-40B4-BE49-F238E27FC236}">
                <a16:creationId xmlns:a16="http://schemas.microsoft.com/office/drawing/2014/main" id="{9962DE4E-2E23-4802-83AA-DAA99534B3A8}"/>
              </a:ext>
            </a:extLst>
          </p:cNvPr>
          <p:cNvSpPr>
            <a:spLocks noGrp="1"/>
          </p:cNvSpPr>
          <p:nvPr>
            <p:ph type="ftr" sz="quarter" idx="3"/>
          </p:nvPr>
        </p:nvSpPr>
        <p:spPr>
          <a:xfrm>
            <a:off x="1066800" y="152400"/>
            <a:ext cx="10058400" cy="304796"/>
          </a:xfrm>
          <a:prstGeom prst="rect">
            <a:avLst/>
          </a:prstGeom>
        </p:spPr>
        <p:txBody>
          <a:bodyPr vert="horz" lIns="0" tIns="0" rIns="0" bIns="0" rtlCol="0" anchor="ctr"/>
          <a:lstStyle>
            <a:lvl1pPr algn="ctr">
              <a:defRPr sz="900" cap="all" spc="300" baseline="0">
                <a:solidFill>
                  <a:schemeClr val="bg1"/>
                </a:solidFill>
              </a:defRPr>
            </a:lvl1pPr>
          </a:lstStyle>
          <a:p>
            <a:endParaRPr lang="en-US"/>
          </a:p>
        </p:txBody>
      </p:sp>
      <p:sp>
        <p:nvSpPr>
          <p:cNvPr id="9" name="Slide Number Placeholder 8">
            <a:extLst>
              <a:ext uri="{FF2B5EF4-FFF2-40B4-BE49-F238E27FC236}">
                <a16:creationId xmlns:a16="http://schemas.microsoft.com/office/drawing/2014/main" id="{2248869B-2AD7-49CA-80C0-017F6BD2AD04}"/>
              </a:ext>
            </a:extLst>
          </p:cNvPr>
          <p:cNvSpPr>
            <a:spLocks noGrp="1"/>
          </p:cNvSpPr>
          <p:nvPr>
            <p:ph type="sldNum" sz="quarter" idx="4"/>
          </p:nvPr>
        </p:nvSpPr>
        <p:spPr>
          <a:xfrm>
            <a:off x="11734801" y="152401"/>
            <a:ext cx="304799" cy="304796"/>
          </a:xfrm>
          <a:prstGeom prst="rect">
            <a:avLst/>
          </a:prstGeom>
        </p:spPr>
        <p:txBody>
          <a:bodyPr vert="horz" lIns="0" tIns="0" rIns="0" bIns="0" rtlCol="0" anchor="ctr"/>
          <a:lstStyle>
            <a:lvl1pPr algn="r">
              <a:defRPr sz="900">
                <a:solidFill>
                  <a:schemeClr val="bg1"/>
                </a:solidFill>
              </a:defRPr>
            </a:lvl1pPr>
          </a:lstStyle>
          <a:p>
            <a:fld id="{DD01415F-5F32-4771-AE74-55868ADB41CE}" type="slidenum">
              <a:rPr lang="en-US" smtClean="0"/>
              <a:pPr/>
              <a:t>‹#›</a:t>
            </a:fld>
            <a:endParaRPr lang="en-US"/>
          </a:p>
        </p:txBody>
      </p:sp>
      <p:cxnSp>
        <p:nvCxnSpPr>
          <p:cNvPr id="7" name="Straight Connector 6">
            <a:extLst>
              <a:ext uri="{FF2B5EF4-FFF2-40B4-BE49-F238E27FC236}">
                <a16:creationId xmlns:a16="http://schemas.microsoft.com/office/drawing/2014/main" id="{C5D6FEFE-AB1D-4917-9B17-2EA69ACBD8BF}"/>
              </a:ext>
            </a:extLst>
          </p:cNvPr>
          <p:cNvCxnSpPr/>
          <p:nvPr userDrawn="1"/>
        </p:nvCxnSpPr>
        <p:spPr>
          <a:xfrm>
            <a:off x="0" y="609600"/>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4613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Lst>
  <p:hf hdr="0" dt="0"/>
  <p:txStyles>
    <p:titleStyle>
      <a:lvl1pPr algn="l" defTabSz="685800" rtl="0" eaLnBrk="1" latinLnBrk="0" hangingPunct="1">
        <a:spcBef>
          <a:spcPct val="0"/>
        </a:spcBef>
        <a:buNone/>
        <a:defRPr sz="3000" b="1" kern="1200">
          <a:solidFill>
            <a:schemeClr val="bg1"/>
          </a:solidFill>
          <a:latin typeface="+mj-lt"/>
          <a:ea typeface="+mj-ea"/>
          <a:cs typeface="+mj-cs"/>
        </a:defRPr>
      </a:lvl1pPr>
    </p:titleStyle>
    <p:bodyStyle>
      <a:lvl1pPr marL="0" indent="0" algn="l" defTabSz="685800" rtl="0" eaLnBrk="1" latinLnBrk="0" hangingPunct="1">
        <a:spcBef>
          <a:spcPct val="20000"/>
        </a:spcBef>
        <a:buFontTx/>
        <a:buNone/>
        <a:defRPr sz="1600" kern="1200">
          <a:solidFill>
            <a:schemeClr val="bg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a:solidFill>
            <a:schemeClr val="bg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96">
          <p15:clr>
            <a:srgbClr val="F26B43"/>
          </p15:clr>
        </p15:guide>
        <p15:guide id="3" pos="7584">
          <p15:clr>
            <a:srgbClr val="F26B43"/>
          </p15:clr>
        </p15:guide>
        <p15:guide id="4" pos="384">
          <p15:clr>
            <a:srgbClr val="F26B43"/>
          </p15:clr>
        </p15:guide>
        <p15:guide id="5" pos="7296">
          <p15:clr>
            <a:srgbClr val="F26B43"/>
          </p15:clr>
        </p15:guide>
        <p15:guide id="6" orient="horz" pos="480">
          <p15:clr>
            <a:srgbClr val="F26B43"/>
          </p15:clr>
        </p15:guide>
        <p15:guide id="7" orient="horz" pos="4224">
          <p15:clr>
            <a:srgbClr val="F26B43"/>
          </p15:clr>
        </p15:guide>
        <p15:guide id="8" pos="288">
          <p15:clr>
            <a:srgbClr val="F26B43"/>
          </p15:clr>
        </p15:guide>
        <p15:guide id="9" orient="horz" pos="288">
          <p15:clr>
            <a:srgbClr val="F26B43"/>
          </p15:clr>
        </p15:guide>
        <p15:guide id="10" pos="7392">
          <p15:clr>
            <a:srgbClr val="F26B43"/>
          </p15:clr>
        </p15:guide>
        <p15:guide id="11" orient="horz" pos="96">
          <p15:clr>
            <a:srgbClr val="F26B43"/>
          </p15:clr>
        </p15:guide>
        <p15:guide id="12" orient="horz" pos="384">
          <p15:clr>
            <a:srgbClr val="F26B43"/>
          </p15:clr>
        </p15:guide>
        <p15:guide id="13" orient="horz" pos="4032">
          <p15:clr>
            <a:srgbClr val="F26B43"/>
          </p15:clr>
        </p15:guide>
        <p15:guide id="14" orient="horz" pos="672">
          <p15:clr>
            <a:srgbClr val="F26B43"/>
          </p15:clr>
        </p15:guide>
        <p15:guide id="15" pos="480">
          <p15:clr>
            <a:srgbClr val="F26B43"/>
          </p15:clr>
        </p15:guide>
        <p15:guide id="16" pos="7200">
          <p15:clr>
            <a:srgbClr val="F26B43"/>
          </p15:clr>
        </p15:guide>
        <p15:guide id="17" pos="672">
          <p15:clr>
            <a:srgbClr val="F26B43"/>
          </p15:clr>
        </p15:guide>
        <p15:guide id="18" pos="7008">
          <p15:clr>
            <a:srgbClr val="F26B43"/>
          </p15:clr>
        </p15:guide>
        <p15:guide id="20" pos="3744">
          <p15:clr>
            <a:srgbClr val="F26B43"/>
          </p15:clr>
        </p15:guide>
        <p15:guide id="21" pos="3936">
          <p15:clr>
            <a:srgbClr val="F26B43"/>
          </p15:clr>
        </p15:guide>
        <p15:guide id="22" orient="horz" pos="2160">
          <p15:clr>
            <a:srgbClr val="F26B43"/>
          </p15:clr>
        </p15:guide>
        <p15:guide id="23"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hyperlink" Target="https://coastalchangelab.files.wordpress.com/2019/01/finalreport_may_2018.pdf" TargetMode="External"/><Relationship Id="rId2" Type="http://schemas.openxmlformats.org/officeDocument/2006/relationships/notesSlide" Target="../notesSlides/notesSlide21.xml"/><Relationship Id="rId1" Type="http://schemas.openxmlformats.org/officeDocument/2006/relationships/slideLayout" Target="../slideLayouts/slideLayout59.xml"/><Relationship Id="rId4" Type="http://schemas.openxmlformats.org/officeDocument/2006/relationships/hyperlink" Target="https://link.springer.com/article/10.1007%2Fs13157-011-0197-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1F20"/>
        </a:solid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val="0"/>
              </a:ext>
            </a:extLst>
          </a:blip>
          <a:srcRect/>
          <a:stretch/>
        </p:blipFill>
        <p:spPr>
          <a:xfrm>
            <a:off x="1" y="0"/>
            <a:ext cx="5333999" cy="6858000"/>
          </a:xfr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70600" y="5918825"/>
            <a:ext cx="1527048" cy="405775"/>
          </a:xfrm>
          <a:prstGeom prst="rect">
            <a:avLst/>
          </a:prstGeom>
        </p:spPr>
      </p:pic>
      <p:sp>
        <p:nvSpPr>
          <p:cNvPr id="10" name="Title 1"/>
          <p:cNvSpPr txBox="1">
            <a:spLocks/>
          </p:cNvSpPr>
          <p:nvPr/>
        </p:nvSpPr>
        <p:spPr>
          <a:xfrm>
            <a:off x="6096000" y="3655646"/>
            <a:ext cx="3810000" cy="576515"/>
          </a:xfrm>
          <a:prstGeom prst="rect">
            <a:avLst/>
          </a:prstGeom>
        </p:spPr>
        <p:txBody>
          <a:bodyPr lIns="0" tIns="0" rIns="0" bIns="0"/>
          <a:lstStyle>
            <a:lvl1pPr algn="l" defTabSz="914400" rtl="0" eaLnBrk="1" latinLnBrk="0" hangingPunct="1">
              <a:spcBef>
                <a:spcPct val="0"/>
              </a:spcBef>
              <a:buNone/>
              <a:defRPr sz="4000" kern="1200">
                <a:solidFill>
                  <a:srgbClr val="ED7000"/>
                </a:solidFill>
                <a:latin typeface="+mj-lt"/>
                <a:ea typeface="+mj-ea"/>
                <a:cs typeface="+mj-cs"/>
              </a:defRPr>
            </a:lvl1pPr>
          </a:lstStyle>
          <a:p>
            <a:r>
              <a:rPr lang="en-US" sz="1800" dirty="0">
                <a:latin typeface="+mn-lt"/>
              </a:rPr>
              <a:t>Ben Smith, MS, EIT</a:t>
            </a:r>
          </a:p>
          <a:p>
            <a:r>
              <a:rPr lang="en-US" sz="1800" dirty="0">
                <a:latin typeface="+mn-lt"/>
              </a:rPr>
              <a:t>Carbon and Sustainability Analyst</a:t>
            </a:r>
          </a:p>
        </p:txBody>
      </p:sp>
      <p:sp>
        <p:nvSpPr>
          <p:cNvPr id="11" name="Text Placeholder 2"/>
          <p:cNvSpPr txBox="1">
            <a:spLocks/>
          </p:cNvSpPr>
          <p:nvPr/>
        </p:nvSpPr>
        <p:spPr>
          <a:xfrm>
            <a:off x="6070600" y="4495800"/>
            <a:ext cx="5664200" cy="1295400"/>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bg1"/>
                </a:solidFill>
                <a:latin typeface="+mj-lt"/>
              </a:rPr>
              <a:t>Enhanced Biological Carbon Storage from Nature-based Solutions</a:t>
            </a:r>
          </a:p>
        </p:txBody>
      </p:sp>
      <p:pic>
        <p:nvPicPr>
          <p:cNvPr id="3" name="Picture 2" descr="A picture containing outdoor, beach, water, body of water&#10;&#10;Description automatically generated">
            <a:extLst>
              <a:ext uri="{FF2B5EF4-FFF2-40B4-BE49-F238E27FC236}">
                <a16:creationId xmlns:a16="http://schemas.microsoft.com/office/drawing/2014/main" id="{2102D42B-0DAA-4F71-FE0E-A8D60B9D945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174"/>
          <a:stretch/>
        </p:blipFill>
        <p:spPr>
          <a:xfrm>
            <a:off x="1" y="-23887"/>
            <a:ext cx="5334000" cy="6881887"/>
          </a:xfrm>
          <a:prstGeom prst="rect">
            <a:avLst/>
          </a:prstGeom>
        </p:spPr>
      </p:pic>
    </p:spTree>
    <p:extLst>
      <p:ext uri="{BB962C8B-B14F-4D97-AF65-F5344CB8AC3E}">
        <p14:creationId xmlns:p14="http://schemas.microsoft.com/office/powerpoint/2010/main" val="262401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F36FEB5-AA09-F91B-3BE5-B828BBC7E0AE}"/>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20" name="Picture 19">
            <a:extLst>
              <a:ext uri="{FF2B5EF4-FFF2-40B4-BE49-F238E27FC236}">
                <a16:creationId xmlns:a16="http://schemas.microsoft.com/office/drawing/2014/main" id="{A188D26A-247F-5E42-D922-A9979FA1F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638175"/>
            <a:ext cx="8892562" cy="6219825"/>
          </a:xfrm>
          <a:prstGeom prst="rect">
            <a:avLst/>
          </a:prstGeom>
        </p:spPr>
      </p:pic>
      <p:sp>
        <p:nvSpPr>
          <p:cNvPr id="5" name="Title 1">
            <a:extLst>
              <a:ext uri="{FF2B5EF4-FFF2-40B4-BE49-F238E27FC236}">
                <a16:creationId xmlns:a16="http://schemas.microsoft.com/office/drawing/2014/main" id="{3C806F95-C13A-4047-8952-E6970C612FCE}"/>
              </a:ext>
            </a:extLst>
          </p:cNvPr>
          <p:cNvSpPr>
            <a:spLocks noGrp="1"/>
          </p:cNvSpPr>
          <p:nvPr>
            <p:ph type="title"/>
          </p:nvPr>
        </p:nvSpPr>
        <p:spPr>
          <a:xfrm>
            <a:off x="2160281" y="28575"/>
            <a:ext cx="8077200" cy="609600"/>
          </a:xfrm>
        </p:spPr>
        <p:txBody>
          <a:bodyPr/>
          <a:lstStyle/>
          <a:p>
            <a:pPr algn="ctr"/>
            <a:r>
              <a:rPr lang="en-US" b="1" dirty="0"/>
              <a:t>2009 Aerial – Pre Disturbance</a:t>
            </a:r>
          </a:p>
        </p:txBody>
      </p:sp>
      <p:sp>
        <p:nvSpPr>
          <p:cNvPr id="22" name="Oval 21">
            <a:extLst>
              <a:ext uri="{FF2B5EF4-FFF2-40B4-BE49-F238E27FC236}">
                <a16:creationId xmlns:a16="http://schemas.microsoft.com/office/drawing/2014/main" id="{272B9799-8692-F97C-EE46-039C11229BC1}"/>
              </a:ext>
            </a:extLst>
          </p:cNvPr>
          <p:cNvSpPr/>
          <p:nvPr/>
        </p:nvSpPr>
        <p:spPr>
          <a:xfrm rot="2454011">
            <a:off x="4677056" y="2586786"/>
            <a:ext cx="3990385" cy="137091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5A534C30-232A-4890-A724-CAEF77F1899F}"/>
              </a:ext>
            </a:extLst>
          </p:cNvPr>
          <p:cNvSpPr/>
          <p:nvPr/>
        </p:nvSpPr>
        <p:spPr>
          <a:xfrm rot="4386829">
            <a:off x="6295002" y="805012"/>
            <a:ext cx="512757" cy="180571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18" name="Oval 17">
            <a:extLst>
              <a:ext uri="{FF2B5EF4-FFF2-40B4-BE49-F238E27FC236}">
                <a16:creationId xmlns:a16="http://schemas.microsoft.com/office/drawing/2014/main" id="{C53D6466-7C8A-2677-69DD-9797C706FE9E}"/>
              </a:ext>
            </a:extLst>
          </p:cNvPr>
          <p:cNvSpPr/>
          <p:nvPr/>
        </p:nvSpPr>
        <p:spPr>
          <a:xfrm>
            <a:off x="1952706" y="3429000"/>
            <a:ext cx="6019800" cy="3276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968370C-BDD1-27B8-6CB8-9FE637E30484}"/>
              </a:ext>
            </a:extLst>
          </p:cNvPr>
          <p:cNvSpPr txBox="1"/>
          <p:nvPr/>
        </p:nvSpPr>
        <p:spPr>
          <a:xfrm rot="20598855">
            <a:off x="5845227" y="1532667"/>
            <a:ext cx="1600380" cy="276999"/>
          </a:xfrm>
          <a:prstGeom prst="rect">
            <a:avLst/>
          </a:prstGeom>
          <a:noFill/>
        </p:spPr>
        <p:txBody>
          <a:bodyPr wrap="square" rtlCol="0">
            <a:spAutoFit/>
          </a:bodyPr>
          <a:lstStyle/>
          <a:p>
            <a:r>
              <a:rPr lang="en-US" sz="1200" b="1" dirty="0"/>
              <a:t>Fowler Beach Road</a:t>
            </a:r>
          </a:p>
        </p:txBody>
      </p:sp>
      <p:sp>
        <p:nvSpPr>
          <p:cNvPr id="24" name="TextBox 23">
            <a:extLst>
              <a:ext uri="{FF2B5EF4-FFF2-40B4-BE49-F238E27FC236}">
                <a16:creationId xmlns:a16="http://schemas.microsoft.com/office/drawing/2014/main" id="{A013218E-8F84-E126-C9C3-F55A8D5D75BA}"/>
              </a:ext>
            </a:extLst>
          </p:cNvPr>
          <p:cNvSpPr txBox="1"/>
          <p:nvPr/>
        </p:nvSpPr>
        <p:spPr>
          <a:xfrm rot="2442203">
            <a:off x="6623951" y="2540444"/>
            <a:ext cx="1432797" cy="338554"/>
          </a:xfrm>
          <a:prstGeom prst="rect">
            <a:avLst/>
          </a:prstGeom>
          <a:noFill/>
        </p:spPr>
        <p:txBody>
          <a:bodyPr wrap="square" rtlCol="0">
            <a:spAutoFit/>
          </a:bodyPr>
          <a:lstStyle/>
          <a:p>
            <a:r>
              <a:rPr lang="en-US" sz="1600" b="1" dirty="0">
                <a:solidFill>
                  <a:srgbClr val="00B0F0"/>
                </a:solidFill>
                <a:highlight>
                  <a:srgbClr val="221F20"/>
                </a:highlight>
              </a:rPr>
              <a:t>Project Area</a:t>
            </a:r>
          </a:p>
        </p:txBody>
      </p:sp>
      <p:sp>
        <p:nvSpPr>
          <p:cNvPr id="25" name="TextBox 24">
            <a:extLst>
              <a:ext uri="{FF2B5EF4-FFF2-40B4-BE49-F238E27FC236}">
                <a16:creationId xmlns:a16="http://schemas.microsoft.com/office/drawing/2014/main" id="{798A3AD1-6E4E-A2AC-A691-0B404F6470DA}"/>
              </a:ext>
            </a:extLst>
          </p:cNvPr>
          <p:cNvSpPr txBox="1"/>
          <p:nvPr/>
        </p:nvSpPr>
        <p:spPr>
          <a:xfrm rot="21110467">
            <a:off x="2835876" y="3118336"/>
            <a:ext cx="2767706" cy="338554"/>
          </a:xfrm>
          <a:prstGeom prst="rect">
            <a:avLst/>
          </a:prstGeom>
          <a:noFill/>
        </p:spPr>
        <p:txBody>
          <a:bodyPr wrap="square" rtlCol="0">
            <a:spAutoFit/>
          </a:bodyPr>
          <a:lstStyle/>
          <a:p>
            <a:r>
              <a:rPr lang="en-US" sz="1600" b="1" dirty="0">
                <a:solidFill>
                  <a:srgbClr val="FF0000"/>
                </a:solidFill>
                <a:highlight>
                  <a:srgbClr val="221F20"/>
                </a:highlight>
              </a:rPr>
              <a:t>Freshwater Impoundment</a:t>
            </a:r>
          </a:p>
        </p:txBody>
      </p:sp>
    </p:spTree>
    <p:extLst>
      <p:ext uri="{BB962C8B-B14F-4D97-AF65-F5344CB8AC3E}">
        <p14:creationId xmlns:p14="http://schemas.microsoft.com/office/powerpoint/2010/main" val="44027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356EA3-7567-146B-32AA-0028C467BB95}"/>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3" name="Picture 2">
            <a:extLst>
              <a:ext uri="{FF2B5EF4-FFF2-40B4-BE49-F238E27FC236}">
                <a16:creationId xmlns:a16="http://schemas.microsoft.com/office/drawing/2014/main" id="{2DCF680A-F39B-4049-AAF9-39638A6DAE9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57400" y="638175"/>
            <a:ext cx="8077200" cy="6248529"/>
          </a:xfrm>
          <a:prstGeom prst="rect">
            <a:avLst/>
          </a:prstGeom>
        </p:spPr>
      </p:pic>
      <p:sp>
        <p:nvSpPr>
          <p:cNvPr id="5" name="Title 1">
            <a:extLst>
              <a:ext uri="{FF2B5EF4-FFF2-40B4-BE49-F238E27FC236}">
                <a16:creationId xmlns:a16="http://schemas.microsoft.com/office/drawing/2014/main" id="{3C806F95-C13A-4047-8952-E6970C612FCE}"/>
              </a:ext>
            </a:extLst>
          </p:cNvPr>
          <p:cNvSpPr>
            <a:spLocks noGrp="1"/>
          </p:cNvSpPr>
          <p:nvPr>
            <p:ph type="title"/>
          </p:nvPr>
        </p:nvSpPr>
        <p:spPr>
          <a:xfrm>
            <a:off x="609600" y="0"/>
            <a:ext cx="10972800" cy="609600"/>
          </a:xfrm>
        </p:spPr>
        <p:txBody>
          <a:bodyPr/>
          <a:lstStyle/>
          <a:p>
            <a:pPr algn="ctr"/>
            <a:r>
              <a:rPr lang="en-US" b="1" dirty="0"/>
              <a:t>2011 Aerial – Two Breaches </a:t>
            </a:r>
          </a:p>
        </p:txBody>
      </p:sp>
      <p:sp>
        <p:nvSpPr>
          <p:cNvPr id="11" name="Oval 10">
            <a:extLst>
              <a:ext uri="{FF2B5EF4-FFF2-40B4-BE49-F238E27FC236}">
                <a16:creationId xmlns:a16="http://schemas.microsoft.com/office/drawing/2014/main" id="{711216AD-90D2-EFA5-5F05-0B7E5D822F07}"/>
              </a:ext>
            </a:extLst>
          </p:cNvPr>
          <p:cNvSpPr/>
          <p:nvPr/>
        </p:nvSpPr>
        <p:spPr>
          <a:xfrm rot="2454011">
            <a:off x="4629350" y="2586786"/>
            <a:ext cx="3990385" cy="137091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CE39BAD-7136-044D-3EBE-93A44EC904A8}"/>
              </a:ext>
            </a:extLst>
          </p:cNvPr>
          <p:cNvSpPr txBox="1"/>
          <p:nvPr/>
        </p:nvSpPr>
        <p:spPr>
          <a:xfrm rot="2489624">
            <a:off x="6436031" y="2384905"/>
            <a:ext cx="1432797" cy="338554"/>
          </a:xfrm>
          <a:prstGeom prst="rect">
            <a:avLst/>
          </a:prstGeom>
          <a:noFill/>
        </p:spPr>
        <p:txBody>
          <a:bodyPr wrap="square" rtlCol="0">
            <a:spAutoFit/>
          </a:bodyPr>
          <a:lstStyle/>
          <a:p>
            <a:r>
              <a:rPr lang="en-US" sz="1600" b="1" dirty="0">
                <a:solidFill>
                  <a:srgbClr val="00B0F0"/>
                </a:solidFill>
                <a:highlight>
                  <a:srgbClr val="221F20"/>
                </a:highlight>
              </a:rPr>
              <a:t>Project Area</a:t>
            </a:r>
          </a:p>
        </p:txBody>
      </p:sp>
      <p:sp>
        <p:nvSpPr>
          <p:cNvPr id="9" name="Arrow: Down 8">
            <a:extLst>
              <a:ext uri="{FF2B5EF4-FFF2-40B4-BE49-F238E27FC236}">
                <a16:creationId xmlns:a16="http://schemas.microsoft.com/office/drawing/2014/main" id="{81B7236E-D8B5-D5EA-EB2D-9E1B130096F2}"/>
              </a:ext>
            </a:extLst>
          </p:cNvPr>
          <p:cNvSpPr/>
          <p:nvPr/>
        </p:nvSpPr>
        <p:spPr>
          <a:xfrm rot="4386829">
            <a:off x="6247296" y="805012"/>
            <a:ext cx="512757" cy="180571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10" name="TextBox 9">
            <a:extLst>
              <a:ext uri="{FF2B5EF4-FFF2-40B4-BE49-F238E27FC236}">
                <a16:creationId xmlns:a16="http://schemas.microsoft.com/office/drawing/2014/main" id="{01978090-2AF9-E192-0CFB-1FCA2D54A40D}"/>
              </a:ext>
            </a:extLst>
          </p:cNvPr>
          <p:cNvSpPr txBox="1"/>
          <p:nvPr/>
        </p:nvSpPr>
        <p:spPr>
          <a:xfrm rot="20598855">
            <a:off x="5797521" y="1532667"/>
            <a:ext cx="1600380" cy="276999"/>
          </a:xfrm>
          <a:prstGeom prst="rect">
            <a:avLst/>
          </a:prstGeom>
          <a:noFill/>
        </p:spPr>
        <p:txBody>
          <a:bodyPr wrap="square" rtlCol="0">
            <a:spAutoFit/>
          </a:bodyPr>
          <a:lstStyle/>
          <a:p>
            <a:r>
              <a:rPr lang="en-US" sz="1200" b="1" dirty="0"/>
              <a:t>Fowler Beach Road</a:t>
            </a:r>
          </a:p>
        </p:txBody>
      </p:sp>
    </p:spTree>
    <p:extLst>
      <p:ext uri="{BB962C8B-B14F-4D97-AF65-F5344CB8AC3E}">
        <p14:creationId xmlns:p14="http://schemas.microsoft.com/office/powerpoint/2010/main" val="173714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4" y="0"/>
            <a:ext cx="12110012" cy="6858000"/>
          </a:xfrm>
          <a:prstGeom prst="rect">
            <a:avLst/>
          </a:prstGeom>
        </p:spPr>
      </p:pic>
      <p:sp>
        <p:nvSpPr>
          <p:cNvPr id="5" name="Rectangle 4"/>
          <p:cNvSpPr/>
          <p:nvPr/>
        </p:nvSpPr>
        <p:spPr>
          <a:xfrm>
            <a:off x="4800600" y="299687"/>
            <a:ext cx="6096000" cy="1077026"/>
          </a:xfrm>
          <a:prstGeom prst="rect">
            <a:avLst/>
          </a:prstGeom>
        </p:spPr>
        <p:txBody>
          <a:bodyPr>
            <a:spAutoFit/>
          </a:bodyPr>
          <a:lstStyle/>
          <a:p>
            <a:pPr marL="231769" marR="0" lvl="0" indent="-231769"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133" b="1" i="0" u="none" strike="noStrike" kern="1200" cap="none" spc="0" normalizeH="0" baseline="0" noProof="0" dirty="0">
                <a:ln>
                  <a:noFill/>
                </a:ln>
                <a:solidFill>
                  <a:srgbClr val="FFFFFF"/>
                </a:solidFill>
                <a:effectLst/>
                <a:uLnTx/>
                <a:uFillTx/>
                <a:latin typeface="Tahoma" pitchFamily="34" charset="0"/>
                <a:ea typeface="+mn-ea"/>
                <a:cs typeface="Tahoma" pitchFamily="34" charset="0"/>
              </a:rPr>
              <a:t>2012 – Hurricane Sandy</a:t>
            </a:r>
          </a:p>
          <a:p>
            <a:pPr marL="573074" marR="0" lvl="1" indent="-171446"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133" b="0" i="0" u="none" strike="noStrike" kern="1200" cap="none" spc="0" normalizeH="0" baseline="0" noProof="0" dirty="0">
                <a:ln>
                  <a:noFill/>
                </a:ln>
                <a:solidFill>
                  <a:srgbClr val="FFFFFF"/>
                </a:solidFill>
                <a:effectLst/>
                <a:uLnTx/>
                <a:uFillTx/>
                <a:latin typeface="Tahoma" pitchFamily="34" charset="0"/>
                <a:ea typeface="+mn-ea"/>
                <a:cs typeface="Tahoma" pitchFamily="34" charset="0"/>
              </a:rPr>
              <a:t>Two more large breaches</a:t>
            </a:r>
          </a:p>
          <a:p>
            <a:pPr marL="573074" marR="0" lvl="1" indent="-171446"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133" b="0" i="0" u="none" strike="noStrike" kern="1200" cap="none" spc="0" normalizeH="0" baseline="0" noProof="0" dirty="0">
                <a:ln>
                  <a:noFill/>
                </a:ln>
                <a:solidFill>
                  <a:srgbClr val="FFFFFF"/>
                </a:solidFill>
                <a:effectLst/>
                <a:uLnTx/>
                <a:uFillTx/>
                <a:latin typeface="Tahoma" pitchFamily="34" charset="0"/>
                <a:ea typeface="+mn-ea"/>
                <a:cs typeface="Tahoma" pitchFamily="34" charset="0"/>
              </a:rPr>
              <a:t>Total breached area nearly tripled</a:t>
            </a:r>
          </a:p>
        </p:txBody>
      </p:sp>
      <p:sp>
        <p:nvSpPr>
          <p:cNvPr id="6" name="Title 1">
            <a:extLst>
              <a:ext uri="{FF2B5EF4-FFF2-40B4-BE49-F238E27FC236}">
                <a16:creationId xmlns:a16="http://schemas.microsoft.com/office/drawing/2014/main" id="{455AC139-3C0D-4C81-BE8B-71C8890C083D}"/>
              </a:ext>
            </a:extLst>
          </p:cNvPr>
          <p:cNvSpPr txBox="1">
            <a:spLocks/>
          </p:cNvSpPr>
          <p:nvPr/>
        </p:nvSpPr>
        <p:spPr>
          <a:xfrm>
            <a:off x="8282023" y="2145681"/>
            <a:ext cx="4191000" cy="1314450"/>
          </a:xfrm>
          <a:prstGeom prst="rect">
            <a:avLst/>
          </a:prstGeom>
        </p:spPr>
        <p:txBody>
          <a:bodyPr vert="horz" lIns="0" tIns="0" rIns="0" bIns="0" rtlCol="0" anchor="ctr">
            <a:normAutofit/>
          </a:bodyPr>
          <a:lstStyle>
            <a:lvl1pPr algn="l" defTabSz="914400" rtl="0" eaLnBrk="1" latinLnBrk="0" hangingPunct="1">
              <a:spcBef>
                <a:spcPct val="0"/>
              </a:spcBef>
              <a:buNone/>
              <a:defRPr sz="4000" kern="1200">
                <a:solidFill>
                  <a:srgbClr val="ED7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rgbClr val="ED7000"/>
                </a:solidFill>
                <a:effectLst/>
                <a:uLnTx/>
                <a:uFillTx/>
                <a:latin typeface="Century Gothic"/>
                <a:ea typeface="+mj-ea"/>
                <a:cs typeface="+mj-cs"/>
              </a:rPr>
              <a:t>2015 Aerial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rgbClr val="ED7000"/>
                </a:solidFill>
                <a:effectLst/>
                <a:uLnTx/>
                <a:uFillTx/>
                <a:latin typeface="Century Gothic"/>
                <a:ea typeface="+mj-ea"/>
                <a:cs typeface="+mj-cs"/>
              </a:rPr>
              <a:t>Post Sandy</a:t>
            </a:r>
          </a:p>
        </p:txBody>
      </p:sp>
      <p:sp>
        <p:nvSpPr>
          <p:cNvPr id="8" name="Oval 7">
            <a:extLst>
              <a:ext uri="{FF2B5EF4-FFF2-40B4-BE49-F238E27FC236}">
                <a16:creationId xmlns:a16="http://schemas.microsoft.com/office/drawing/2014/main" id="{F76D14C7-20E3-E6A5-A10B-1CBBBDB77187}"/>
              </a:ext>
            </a:extLst>
          </p:cNvPr>
          <p:cNvSpPr/>
          <p:nvPr/>
        </p:nvSpPr>
        <p:spPr>
          <a:xfrm rot="2454011">
            <a:off x="4616058" y="2761190"/>
            <a:ext cx="3704567" cy="110427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6AAD241-D8E4-D787-8AFE-2BD000B64E8D}"/>
              </a:ext>
            </a:extLst>
          </p:cNvPr>
          <p:cNvSpPr/>
          <p:nvPr/>
        </p:nvSpPr>
        <p:spPr>
          <a:xfrm rot="4386829">
            <a:off x="6305389" y="1018087"/>
            <a:ext cx="512757" cy="180571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10" name="TextBox 9">
            <a:extLst>
              <a:ext uri="{FF2B5EF4-FFF2-40B4-BE49-F238E27FC236}">
                <a16:creationId xmlns:a16="http://schemas.microsoft.com/office/drawing/2014/main" id="{415A06D8-21FD-9AEB-E953-1D0D34E94D69}"/>
              </a:ext>
            </a:extLst>
          </p:cNvPr>
          <p:cNvSpPr txBox="1"/>
          <p:nvPr/>
        </p:nvSpPr>
        <p:spPr>
          <a:xfrm rot="20598855">
            <a:off x="5855614" y="1745742"/>
            <a:ext cx="1600380" cy="276999"/>
          </a:xfrm>
          <a:prstGeom prst="rect">
            <a:avLst/>
          </a:prstGeom>
          <a:noFill/>
        </p:spPr>
        <p:txBody>
          <a:bodyPr wrap="square" rtlCol="0">
            <a:spAutoFit/>
          </a:bodyPr>
          <a:lstStyle/>
          <a:p>
            <a:r>
              <a:rPr lang="en-US" sz="1200" b="1" dirty="0"/>
              <a:t>Fowler Beach Road</a:t>
            </a:r>
          </a:p>
        </p:txBody>
      </p:sp>
      <p:sp>
        <p:nvSpPr>
          <p:cNvPr id="11" name="TextBox 10">
            <a:extLst>
              <a:ext uri="{FF2B5EF4-FFF2-40B4-BE49-F238E27FC236}">
                <a16:creationId xmlns:a16="http://schemas.microsoft.com/office/drawing/2014/main" id="{2F0EE731-37A1-6C73-CC96-3E7216503FBF}"/>
              </a:ext>
            </a:extLst>
          </p:cNvPr>
          <p:cNvSpPr txBox="1"/>
          <p:nvPr/>
        </p:nvSpPr>
        <p:spPr>
          <a:xfrm rot="2442203">
            <a:off x="6253185" y="2584626"/>
            <a:ext cx="1432797" cy="338554"/>
          </a:xfrm>
          <a:prstGeom prst="rect">
            <a:avLst/>
          </a:prstGeom>
          <a:noFill/>
        </p:spPr>
        <p:txBody>
          <a:bodyPr wrap="square" rtlCol="0">
            <a:spAutoFit/>
          </a:bodyPr>
          <a:lstStyle/>
          <a:p>
            <a:r>
              <a:rPr lang="en-US" sz="1600" b="1" dirty="0">
                <a:solidFill>
                  <a:srgbClr val="00B0F0"/>
                </a:solidFill>
                <a:highlight>
                  <a:srgbClr val="221F20"/>
                </a:highlight>
              </a:rPr>
              <a:t>Project Area</a:t>
            </a:r>
          </a:p>
        </p:txBody>
      </p:sp>
    </p:spTree>
    <p:extLst>
      <p:ext uri="{BB962C8B-B14F-4D97-AF65-F5344CB8AC3E}">
        <p14:creationId xmlns:p14="http://schemas.microsoft.com/office/powerpoint/2010/main" val="374247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52400"/>
            <a:ext cx="9144000" cy="838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a:ln w="6350">
                <a:noFill/>
              </a:ln>
              <a:solidFill>
                <a:srgbClr val="413E3D">
                  <a:lumMod val="20000"/>
                  <a:lumOff val="80000"/>
                </a:srgbClr>
              </a:solidFill>
              <a:effectLst>
                <a:outerShdw blurRad="114300" dist="101600" dir="2700000" algn="tl" rotWithShape="0">
                  <a:srgbClr val="000000">
                    <a:alpha val="40000"/>
                  </a:srgbClr>
                </a:outerShdw>
              </a:effectLst>
              <a:uLnTx/>
              <a:uFillTx/>
              <a:latin typeface="Tahoma" pitchFamily="34" charset="0"/>
              <a:ea typeface="+mn-ea"/>
              <a:cs typeface="Tahoma" pitchFamily="34" charset="0"/>
            </a:endParaRPr>
          </a:p>
        </p:txBody>
      </p:sp>
      <p:sp>
        <p:nvSpPr>
          <p:cNvPr id="4" name="Content Placeholder 2"/>
          <p:cNvSpPr txBox="1">
            <a:spLocks/>
          </p:cNvSpPr>
          <p:nvPr/>
        </p:nvSpPr>
        <p:spPr>
          <a:xfrm>
            <a:off x="1828800" y="981456"/>
            <a:ext cx="8404099" cy="5550408"/>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Tahoma" pitchFamily="34" charset="0"/>
              <a:ea typeface="+mn-ea"/>
              <a:cs typeface="Tahoma" pitchFamily="34" charset="0"/>
            </a:endParaRPr>
          </a:p>
        </p:txBody>
      </p:sp>
      <p:grpSp>
        <p:nvGrpSpPr>
          <p:cNvPr id="9" name="Group 8">
            <a:extLst>
              <a:ext uri="{FF2B5EF4-FFF2-40B4-BE49-F238E27FC236}">
                <a16:creationId xmlns:a16="http://schemas.microsoft.com/office/drawing/2014/main" id="{8F491D53-2006-7FA9-94D3-F1E277A77AE4}"/>
              </a:ext>
            </a:extLst>
          </p:cNvPr>
          <p:cNvGrpSpPr/>
          <p:nvPr/>
        </p:nvGrpSpPr>
        <p:grpSpPr>
          <a:xfrm>
            <a:off x="5954942" y="1761296"/>
            <a:ext cx="3873759" cy="3733800"/>
            <a:chOff x="6664935" y="-1017135"/>
            <a:chExt cx="5606867" cy="5743477"/>
          </a:xfrm>
        </p:grpSpPr>
        <p:pic>
          <p:nvPicPr>
            <p:cNvPr id="12291" name="Picture 3" descr="C:\Users\sguiteras\Documents\PMH Impoundment Management\Images\March.2013.flooding\P1010153.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664935" y="-1017135"/>
              <a:ext cx="5423408" cy="574347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8345765" y="94893"/>
              <a:ext cx="2281843" cy="3194139"/>
            </a:xfrm>
            <a:custGeom>
              <a:avLst/>
              <a:gdLst>
                <a:gd name="connsiteX0" fmla="*/ 802009 w 1801753"/>
                <a:gd name="connsiteY0" fmla="*/ 2535936 h 2555670"/>
                <a:gd name="connsiteX1" fmla="*/ 802009 w 1801753"/>
                <a:gd name="connsiteY1" fmla="*/ 2474976 h 2555670"/>
                <a:gd name="connsiteX2" fmla="*/ 533785 w 1801753"/>
                <a:gd name="connsiteY2" fmla="*/ 1889760 h 2555670"/>
                <a:gd name="connsiteX3" fmla="*/ 1240921 w 1801753"/>
                <a:gd name="connsiteY3" fmla="*/ 1182624 h 2555670"/>
                <a:gd name="connsiteX4" fmla="*/ 1399417 w 1801753"/>
                <a:gd name="connsiteY4" fmla="*/ 829056 h 2555670"/>
                <a:gd name="connsiteX5" fmla="*/ 387481 w 1801753"/>
                <a:gd name="connsiteY5" fmla="*/ 548640 h 2555670"/>
                <a:gd name="connsiteX6" fmla="*/ 82681 w 1801753"/>
                <a:gd name="connsiteY6" fmla="*/ 268224 h 2555670"/>
                <a:gd name="connsiteX7" fmla="*/ 1801753 w 1801753"/>
                <a:gd name="connsiteY7" fmla="*/ 0 h 255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1753" h="2555670">
                  <a:moveTo>
                    <a:pt x="802009" y="2535936"/>
                  </a:moveTo>
                  <a:cubicBezTo>
                    <a:pt x="824361" y="2559304"/>
                    <a:pt x="846713" y="2582672"/>
                    <a:pt x="802009" y="2474976"/>
                  </a:cubicBezTo>
                  <a:cubicBezTo>
                    <a:pt x="757305" y="2367280"/>
                    <a:pt x="460633" y="2105152"/>
                    <a:pt x="533785" y="1889760"/>
                  </a:cubicBezTo>
                  <a:cubicBezTo>
                    <a:pt x="606937" y="1674368"/>
                    <a:pt x="1096649" y="1359408"/>
                    <a:pt x="1240921" y="1182624"/>
                  </a:cubicBezTo>
                  <a:cubicBezTo>
                    <a:pt x="1385193" y="1005840"/>
                    <a:pt x="1541657" y="934720"/>
                    <a:pt x="1399417" y="829056"/>
                  </a:cubicBezTo>
                  <a:cubicBezTo>
                    <a:pt x="1257177" y="723392"/>
                    <a:pt x="606937" y="642112"/>
                    <a:pt x="387481" y="548640"/>
                  </a:cubicBezTo>
                  <a:cubicBezTo>
                    <a:pt x="168025" y="455168"/>
                    <a:pt x="-153031" y="359664"/>
                    <a:pt x="82681" y="268224"/>
                  </a:cubicBezTo>
                  <a:cubicBezTo>
                    <a:pt x="318393" y="176784"/>
                    <a:pt x="1060073" y="88392"/>
                    <a:pt x="1801753" y="0"/>
                  </a:cubicBezTo>
                </a:path>
              </a:pathLst>
            </a:custGeom>
            <a:noFill/>
            <a:ln w="63500"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Arial"/>
                <a:ea typeface="+mn-ea"/>
                <a:cs typeface="+mn-cs"/>
              </a:endParaRPr>
            </a:p>
          </p:txBody>
        </p:sp>
        <p:sp>
          <p:nvSpPr>
            <p:cNvPr id="3" name="Rectangle 2"/>
            <p:cNvSpPr/>
            <p:nvPr/>
          </p:nvSpPr>
          <p:spPr>
            <a:xfrm rot="21050309">
              <a:off x="9221905" y="172271"/>
              <a:ext cx="3049897" cy="99421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w="6350">
                    <a:noFill/>
                  </a:ln>
                  <a:solidFill>
                    <a:srgbClr val="FFFF00"/>
                  </a:solidFill>
                  <a:effectLst/>
                  <a:uLnTx/>
                  <a:uFillTx/>
                  <a:latin typeface="Tahoma" pitchFamily="34" charset="0"/>
                  <a:ea typeface="+mn-ea"/>
                  <a:cs typeface="Tahoma" pitchFamily="34" charset="0"/>
                </a:rPr>
                <a:t>Prime Hook Road</a:t>
              </a:r>
            </a:p>
          </p:txBody>
        </p:sp>
      </p:grpSp>
      <p:sp>
        <p:nvSpPr>
          <p:cNvPr id="2" name="Title 1">
            <a:extLst>
              <a:ext uri="{FF2B5EF4-FFF2-40B4-BE49-F238E27FC236}">
                <a16:creationId xmlns:a16="http://schemas.microsoft.com/office/drawing/2014/main" id="{EC5E52B0-921B-B7EA-A4DD-31CA6B2D84BD}"/>
              </a:ext>
            </a:extLst>
          </p:cNvPr>
          <p:cNvSpPr>
            <a:spLocks noGrp="1"/>
          </p:cNvSpPr>
          <p:nvPr>
            <p:ph type="title"/>
          </p:nvPr>
        </p:nvSpPr>
        <p:spPr>
          <a:xfrm>
            <a:off x="609600" y="533400"/>
            <a:ext cx="5867400" cy="914400"/>
          </a:xfrm>
        </p:spPr>
        <p:txBody>
          <a:bodyPr>
            <a:normAutofit/>
          </a:bodyPr>
          <a:lstStyle/>
          <a:p>
            <a:r>
              <a:rPr lang="en-US" sz="4400" dirty="0"/>
              <a:t>Project Details</a:t>
            </a:r>
          </a:p>
        </p:txBody>
      </p:sp>
      <p:pic>
        <p:nvPicPr>
          <p:cNvPr id="8" name="Picture 7">
            <a:extLst>
              <a:ext uri="{FF2B5EF4-FFF2-40B4-BE49-F238E27FC236}">
                <a16:creationId xmlns:a16="http://schemas.microsoft.com/office/drawing/2014/main" id="{D2CB0A30-D2EF-7D77-7324-34F687C8C01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29800" y="210760"/>
            <a:ext cx="2272451" cy="6571040"/>
          </a:xfrm>
          <a:prstGeom prst="rect">
            <a:avLst/>
          </a:prstGeom>
        </p:spPr>
      </p:pic>
      <p:sp>
        <p:nvSpPr>
          <p:cNvPr id="12" name="TextBox 11">
            <a:extLst>
              <a:ext uri="{FF2B5EF4-FFF2-40B4-BE49-F238E27FC236}">
                <a16:creationId xmlns:a16="http://schemas.microsoft.com/office/drawing/2014/main" id="{41925014-17AE-61F4-E7A2-51F39BC71F36}"/>
              </a:ext>
            </a:extLst>
          </p:cNvPr>
          <p:cNvSpPr txBox="1"/>
          <p:nvPr/>
        </p:nvSpPr>
        <p:spPr>
          <a:xfrm rot="5400000">
            <a:off x="10607417" y="4052058"/>
            <a:ext cx="3060700" cy="184666"/>
          </a:xfrm>
          <a:prstGeom prst="rect">
            <a:avLst/>
          </a:prstGeom>
          <a:noFill/>
        </p:spPr>
        <p:txBody>
          <a:bodyPr wrap="square">
            <a:spAutoFit/>
          </a:bodyPr>
          <a:lstStyle/>
          <a:p>
            <a:r>
              <a:rPr lang="en-US" sz="600" b="1" dirty="0"/>
              <a:t>https://delawareestuary.s3.amazonaws.com/pdf/Summit15/BallA/W-Smith.pdf</a:t>
            </a:r>
          </a:p>
        </p:txBody>
      </p:sp>
      <p:sp>
        <p:nvSpPr>
          <p:cNvPr id="13" name="Text Placeholder 2">
            <a:extLst>
              <a:ext uri="{FF2B5EF4-FFF2-40B4-BE49-F238E27FC236}">
                <a16:creationId xmlns:a16="http://schemas.microsoft.com/office/drawing/2014/main" id="{57A9CF28-D77E-6B4C-23AF-A99BCB425DA3}"/>
              </a:ext>
            </a:extLst>
          </p:cNvPr>
          <p:cNvSpPr txBox="1">
            <a:spLocks/>
          </p:cNvSpPr>
          <p:nvPr/>
        </p:nvSpPr>
        <p:spPr>
          <a:xfrm>
            <a:off x="609600" y="1573464"/>
            <a:ext cx="5325742" cy="4523618"/>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22222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sz="2200" b="1" dirty="0"/>
              <a:t>Partnered with US FWS</a:t>
            </a:r>
          </a:p>
          <a:p>
            <a:pPr marL="285750" indent="-285750"/>
            <a:endParaRPr lang="en-US" sz="2200" b="1" dirty="0"/>
          </a:p>
          <a:p>
            <a:pPr marL="285750" indent="-285750"/>
            <a:r>
              <a:rPr lang="en-US" sz="2200" b="1" dirty="0"/>
              <a:t>Analyze hurricane impact and build protective beach barrier system</a:t>
            </a:r>
          </a:p>
          <a:p>
            <a:pPr marL="285750" indent="-285750"/>
            <a:endParaRPr lang="en-US" sz="2200" b="1" dirty="0"/>
          </a:p>
          <a:p>
            <a:pPr marL="285750" indent="-285750"/>
            <a:r>
              <a:rPr lang="en-US" sz="2200" b="1" dirty="0"/>
              <a:t>Enhance coastal resilience and critical habitat for birds, fish, and wildlife</a:t>
            </a:r>
          </a:p>
          <a:p>
            <a:pPr marL="285750" indent="-285750"/>
            <a:endParaRPr lang="en-US" sz="2200" b="1" dirty="0"/>
          </a:p>
          <a:p>
            <a:pPr marL="285750" indent="-285750"/>
            <a:r>
              <a:rPr lang="en-US" sz="2200" b="1" dirty="0"/>
              <a:t>Topographic and hydrographic surveys</a:t>
            </a:r>
          </a:p>
          <a:p>
            <a:pPr marL="285750" indent="-285750"/>
            <a:endParaRPr lang="en-US" sz="2200" b="1" dirty="0"/>
          </a:p>
          <a:p>
            <a:pPr marL="285750" indent="-285750"/>
            <a:r>
              <a:rPr lang="en-US" sz="2200" b="1" dirty="0"/>
              <a:t>Salinity and hydrodynamic modeling using Delft3D</a:t>
            </a:r>
          </a:p>
          <a:p>
            <a:pPr marL="285750" indent="-285750"/>
            <a:endParaRPr lang="en-US" sz="2000" dirty="0"/>
          </a:p>
          <a:p>
            <a:pPr marL="0" indent="0">
              <a:buNone/>
            </a:pPr>
            <a:endParaRPr lang="en-US" sz="2000" dirty="0"/>
          </a:p>
          <a:p>
            <a:pPr marL="285750" indent="-285750"/>
            <a:endParaRPr lang="en-US" sz="2000" dirty="0"/>
          </a:p>
          <a:p>
            <a:pPr marL="285750" indent="-285750"/>
            <a:endParaRPr lang="en-US" sz="2000" dirty="0"/>
          </a:p>
        </p:txBody>
      </p:sp>
    </p:spTree>
    <p:extLst>
      <p:ext uri="{BB962C8B-B14F-4D97-AF65-F5344CB8AC3E}">
        <p14:creationId xmlns:p14="http://schemas.microsoft.com/office/powerpoint/2010/main" val="242868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52400"/>
            <a:ext cx="9144000" cy="838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a:ln w="6350">
                <a:noFill/>
              </a:ln>
              <a:solidFill>
                <a:srgbClr val="413E3D">
                  <a:lumMod val="20000"/>
                  <a:lumOff val="80000"/>
                </a:srgbClr>
              </a:solidFill>
              <a:effectLst>
                <a:outerShdw blurRad="114300" dist="101600" dir="2700000" algn="tl" rotWithShape="0">
                  <a:srgbClr val="000000">
                    <a:alpha val="40000"/>
                  </a:srgbClr>
                </a:outerShdw>
              </a:effectLst>
              <a:uLnTx/>
              <a:uFillTx/>
              <a:latin typeface="Tahoma" pitchFamily="34" charset="0"/>
              <a:ea typeface="+mn-ea"/>
              <a:cs typeface="Tahoma" pitchFamily="34" charset="0"/>
            </a:endParaRPr>
          </a:p>
        </p:txBody>
      </p:sp>
      <p:sp>
        <p:nvSpPr>
          <p:cNvPr id="4" name="Content Placeholder 2"/>
          <p:cNvSpPr txBox="1">
            <a:spLocks/>
          </p:cNvSpPr>
          <p:nvPr/>
        </p:nvSpPr>
        <p:spPr>
          <a:xfrm>
            <a:off x="1828800" y="981456"/>
            <a:ext cx="8404099" cy="5550408"/>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Tahoma" pitchFamily="34" charset="0"/>
              <a:ea typeface="+mn-ea"/>
              <a:cs typeface="Tahoma" pitchFamily="34" charset="0"/>
            </a:endParaRPr>
          </a:p>
        </p:txBody>
      </p:sp>
      <p:sp>
        <p:nvSpPr>
          <p:cNvPr id="2" name="Title 1">
            <a:extLst>
              <a:ext uri="{FF2B5EF4-FFF2-40B4-BE49-F238E27FC236}">
                <a16:creationId xmlns:a16="http://schemas.microsoft.com/office/drawing/2014/main" id="{EC5E52B0-921B-B7EA-A4DD-31CA6B2D84BD}"/>
              </a:ext>
            </a:extLst>
          </p:cNvPr>
          <p:cNvSpPr>
            <a:spLocks noGrp="1"/>
          </p:cNvSpPr>
          <p:nvPr>
            <p:ph type="title"/>
          </p:nvPr>
        </p:nvSpPr>
        <p:spPr>
          <a:xfrm>
            <a:off x="609600" y="533400"/>
            <a:ext cx="5867400" cy="914400"/>
          </a:xfrm>
        </p:spPr>
        <p:txBody>
          <a:bodyPr>
            <a:normAutofit/>
          </a:bodyPr>
          <a:lstStyle/>
          <a:p>
            <a:r>
              <a:rPr lang="en-US" sz="4400" dirty="0"/>
              <a:t>Project Details</a:t>
            </a:r>
          </a:p>
        </p:txBody>
      </p:sp>
      <p:sp>
        <p:nvSpPr>
          <p:cNvPr id="13" name="Text Placeholder 2">
            <a:extLst>
              <a:ext uri="{FF2B5EF4-FFF2-40B4-BE49-F238E27FC236}">
                <a16:creationId xmlns:a16="http://schemas.microsoft.com/office/drawing/2014/main" id="{57A9CF28-D77E-6B4C-23AF-A99BCB425DA3}"/>
              </a:ext>
            </a:extLst>
          </p:cNvPr>
          <p:cNvSpPr txBox="1">
            <a:spLocks/>
          </p:cNvSpPr>
          <p:nvPr/>
        </p:nvSpPr>
        <p:spPr>
          <a:xfrm>
            <a:off x="609600" y="1666688"/>
            <a:ext cx="5454844" cy="452361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22222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t>Largest post-Hurricane Sandy recovery and restoration project</a:t>
            </a:r>
          </a:p>
          <a:p>
            <a:endParaRPr lang="en-US" sz="2000" b="1" dirty="0"/>
          </a:p>
          <a:p>
            <a:pPr>
              <a:spcBef>
                <a:spcPts val="0"/>
              </a:spcBef>
              <a:defRPr/>
            </a:pPr>
            <a:r>
              <a:rPr kumimoji="0" lang="en-US" sz="2000" b="1" i="0" u="none" strike="noStrike" kern="1200" cap="none" spc="0" normalizeH="0" baseline="0" noProof="0" dirty="0">
                <a:ln>
                  <a:noFill/>
                </a:ln>
                <a:solidFill>
                  <a:srgbClr val="222222"/>
                </a:solidFill>
                <a:effectLst/>
                <a:uLnTx/>
                <a:uFillTx/>
                <a:latin typeface="Arial"/>
                <a:ea typeface="+mn-ea"/>
                <a:cs typeface="+mn-cs"/>
              </a:rPr>
              <a:t>Construction cost - $40 mil</a:t>
            </a:r>
          </a:p>
          <a:p>
            <a:pPr>
              <a:spcBef>
                <a:spcPts val="0"/>
              </a:spcBef>
              <a:defRPr/>
            </a:pPr>
            <a:endParaRPr kumimoji="0" lang="en-US" sz="2000" b="1" i="0" u="none" strike="noStrike" kern="1200" cap="none" spc="0" normalizeH="0" baseline="0" noProof="0" dirty="0">
              <a:ln>
                <a:noFill/>
              </a:ln>
              <a:solidFill>
                <a:srgbClr val="222222"/>
              </a:solidFill>
              <a:effectLst/>
              <a:uLnTx/>
              <a:uFillTx/>
              <a:latin typeface="Arial"/>
              <a:ea typeface="+mn-ea"/>
              <a:cs typeface="+mn-cs"/>
            </a:endParaRPr>
          </a:p>
          <a:p>
            <a:pPr>
              <a:spcBef>
                <a:spcPts val="0"/>
              </a:spcBef>
              <a:defRPr/>
            </a:pPr>
            <a:r>
              <a:rPr kumimoji="0" lang="en-US" sz="2000" b="1" i="0" u="none" strike="noStrike" kern="1200" cap="none" spc="0" normalizeH="0" baseline="0" noProof="0" dirty="0">
                <a:ln>
                  <a:noFill/>
                </a:ln>
                <a:solidFill>
                  <a:srgbClr val="222222"/>
                </a:solidFill>
                <a:effectLst/>
                <a:uLnTx/>
                <a:uFillTx/>
                <a:latin typeface="Arial"/>
                <a:ea typeface="+mn-ea"/>
                <a:cs typeface="+mn-cs"/>
              </a:rPr>
              <a:t>Restored 2 miles of shoreline</a:t>
            </a:r>
            <a:endParaRPr lang="en-US" sz="2000" b="1" dirty="0">
              <a:latin typeface="Arial"/>
            </a:endParaRPr>
          </a:p>
          <a:p>
            <a:pPr>
              <a:spcBef>
                <a:spcPts val="0"/>
              </a:spcBef>
              <a:defRPr/>
            </a:pPr>
            <a:endParaRPr kumimoji="0" lang="en-US" sz="2000" b="1" i="0" u="none" strike="noStrike" kern="1200" cap="none" spc="0" normalizeH="0" baseline="0" noProof="0" dirty="0">
              <a:ln>
                <a:noFill/>
              </a:ln>
              <a:solidFill>
                <a:srgbClr val="222222"/>
              </a:solidFill>
              <a:effectLst/>
              <a:uLnTx/>
              <a:uFillTx/>
              <a:latin typeface="Arial"/>
              <a:ea typeface="+mn-ea"/>
              <a:cs typeface="+mn-cs"/>
            </a:endParaRPr>
          </a:p>
          <a:p>
            <a:pPr>
              <a:spcBef>
                <a:spcPts val="0"/>
              </a:spcBef>
              <a:defRPr/>
            </a:pPr>
            <a:r>
              <a:rPr kumimoji="0" lang="en-US" sz="2000" b="1" i="0" u="none" strike="noStrike" kern="1200" cap="none" spc="0" normalizeH="0" baseline="0" noProof="0" dirty="0">
                <a:ln>
                  <a:noFill/>
                </a:ln>
                <a:solidFill>
                  <a:srgbClr val="222222"/>
                </a:solidFill>
                <a:effectLst/>
                <a:uLnTx/>
                <a:uFillTx/>
                <a:latin typeface="Arial"/>
                <a:ea typeface="+mn-ea"/>
                <a:cs typeface="+mn-cs"/>
              </a:rPr>
              <a:t>Restored 5,000 acres of marsh</a:t>
            </a:r>
          </a:p>
          <a:p>
            <a:pPr marL="0" indent="0">
              <a:spcBef>
                <a:spcPts val="0"/>
              </a:spcBef>
              <a:buNone/>
              <a:defRPr/>
            </a:pPr>
            <a:endParaRPr lang="en-US" sz="2000" b="1" dirty="0">
              <a:latin typeface="Arial"/>
            </a:endParaRPr>
          </a:p>
          <a:p>
            <a:pPr>
              <a:spcBef>
                <a:spcPts val="0"/>
              </a:spcBef>
              <a:defRPr/>
            </a:pPr>
            <a:r>
              <a:rPr lang="en-US" sz="2000" b="1" dirty="0">
                <a:latin typeface="Arial"/>
              </a:rPr>
              <a:t>Open water decreased from 87% to 59%</a:t>
            </a:r>
          </a:p>
          <a:p>
            <a:pPr>
              <a:spcBef>
                <a:spcPts val="0"/>
              </a:spcBef>
              <a:defRPr/>
            </a:pPr>
            <a:endParaRPr lang="en-US" sz="2000" b="1" dirty="0">
              <a:latin typeface="Arial"/>
            </a:endParaRPr>
          </a:p>
          <a:p>
            <a:pPr>
              <a:spcBef>
                <a:spcPts val="0"/>
              </a:spcBef>
              <a:defRPr/>
            </a:pPr>
            <a:r>
              <a:rPr lang="en-US" sz="2000" b="1" dirty="0">
                <a:latin typeface="Arial"/>
              </a:rPr>
              <a:t>Marsh, bare ground, and other area increased from 13% to 41%</a:t>
            </a:r>
            <a:endParaRPr lang="en-US" sz="2000" b="1" dirty="0"/>
          </a:p>
          <a:p>
            <a:pPr marL="285750" indent="-285750"/>
            <a:endParaRPr lang="en-US" sz="2000" dirty="0"/>
          </a:p>
          <a:p>
            <a:pPr marL="285750" indent="-285750"/>
            <a:endParaRPr lang="en-US" sz="2000" dirty="0"/>
          </a:p>
          <a:p>
            <a:pPr marL="285750" indent="-285750"/>
            <a:endParaRPr lang="en-US" sz="2000" dirty="0"/>
          </a:p>
        </p:txBody>
      </p:sp>
      <p:pic>
        <p:nvPicPr>
          <p:cNvPr id="6" name="Picture 5">
            <a:extLst>
              <a:ext uri="{FF2B5EF4-FFF2-40B4-BE49-F238E27FC236}">
                <a16:creationId xmlns:a16="http://schemas.microsoft.com/office/drawing/2014/main" id="{3A6E21F0-D346-2757-FAA3-C8E60F0F7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45" y="0"/>
            <a:ext cx="6002757" cy="3619418"/>
          </a:xfrm>
          <a:prstGeom prst="rect">
            <a:avLst/>
          </a:prstGeom>
        </p:spPr>
      </p:pic>
      <p:pic>
        <p:nvPicPr>
          <p:cNvPr id="10" name="Picture 2" descr="C:\Users\bdwilson\Pictures\Picture10.png">
            <a:extLst>
              <a:ext uri="{FF2B5EF4-FFF2-40B4-BE49-F238E27FC236}">
                <a16:creationId xmlns:a16="http://schemas.microsoft.com/office/drawing/2014/main" id="{C538EC86-7808-163E-5560-E0234A3658A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9244" y="3656613"/>
            <a:ext cx="6002756" cy="320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3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438C7F-B0F7-C5E9-314D-A45E94879AA3}"/>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152578" name="Picture 2" descr="F:\NDC Photos\2015 10 08 Aerials\10-8-15  mmfc001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912832" y="0"/>
            <a:ext cx="8082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8415" y="5257801"/>
            <a:ext cx="65278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October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Prior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Construction</a:t>
            </a:r>
          </a:p>
        </p:txBody>
      </p:sp>
    </p:spTree>
    <p:extLst>
      <p:ext uri="{BB962C8B-B14F-4D97-AF65-F5344CB8AC3E}">
        <p14:creationId xmlns:p14="http://schemas.microsoft.com/office/powerpoint/2010/main" val="389073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2AACF-8C01-DA1D-BB68-64F463A3C6E3}"/>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154627" name="Picture 3" descr="F:\NDC Photos\2015 11 03 Aerial\prime hook beach  11-03-2015  mmfc0075.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727200" y="5522"/>
            <a:ext cx="8481701" cy="68524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30401" y="6070600"/>
            <a:ext cx="194316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rPr>
              <a:t>November</a:t>
            </a:r>
          </a:p>
        </p:txBody>
      </p:sp>
    </p:spTree>
    <p:extLst>
      <p:ext uri="{BB962C8B-B14F-4D97-AF65-F5344CB8AC3E}">
        <p14:creationId xmlns:p14="http://schemas.microsoft.com/office/powerpoint/2010/main" val="41264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0DB814-0473-9D2B-1493-9FF67BA874F5}"/>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155651" name="Picture 3" descr="F:\NDC Photos\2015 12 04 Aerial\Prime Hook 12-04-15  mmfc0068.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870109" y="0"/>
            <a:ext cx="837060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32001" y="6070600"/>
            <a:ext cx="19239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rPr>
              <a:t>December</a:t>
            </a:r>
          </a:p>
        </p:txBody>
      </p:sp>
    </p:spTree>
    <p:extLst>
      <p:ext uri="{BB962C8B-B14F-4D97-AF65-F5344CB8AC3E}">
        <p14:creationId xmlns:p14="http://schemas.microsoft.com/office/powerpoint/2010/main" val="3824174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262451-FBAB-4928-A0D3-5F29D18979E6}"/>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2"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775520" y="2"/>
            <a:ext cx="856895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33600" y="6070600"/>
            <a:ext cx="2819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rPr>
              <a:t>January</a:t>
            </a:r>
          </a:p>
        </p:txBody>
      </p:sp>
    </p:spTree>
    <p:extLst>
      <p:ext uri="{BB962C8B-B14F-4D97-AF65-F5344CB8AC3E}">
        <p14:creationId xmlns:p14="http://schemas.microsoft.com/office/powerpoint/2010/main" val="3456756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E64E2F-9243-4F83-201D-53E0D4DC5768}"/>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1566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320800" y="1"/>
            <a:ext cx="914956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0" y="5969000"/>
            <a:ext cx="156485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rPr>
              <a:t>January</a:t>
            </a:r>
          </a:p>
        </p:txBody>
      </p:sp>
    </p:spTree>
    <p:extLst>
      <p:ext uri="{BB962C8B-B14F-4D97-AF65-F5344CB8AC3E}">
        <p14:creationId xmlns:p14="http://schemas.microsoft.com/office/powerpoint/2010/main" val="5182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D4C1F9-8D06-C1C8-4CBE-5C318A7399F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
          <a:stretch/>
        </p:blipFill>
        <p:spPr>
          <a:xfrm>
            <a:off x="0" y="0"/>
            <a:ext cx="12192000" cy="6858001"/>
          </a:xfrm>
          <a:prstGeom prst="rect">
            <a:avLst/>
          </a:prstGeom>
        </p:spPr>
      </p:pic>
      <p:sp>
        <p:nvSpPr>
          <p:cNvPr id="3" name="Text Placeholder 3">
            <a:extLst>
              <a:ext uri="{FF2B5EF4-FFF2-40B4-BE49-F238E27FC236}">
                <a16:creationId xmlns:a16="http://schemas.microsoft.com/office/drawing/2014/main" id="{9497C0C5-9233-569D-002A-334FC47CAE7F}"/>
              </a:ext>
            </a:extLst>
          </p:cNvPr>
          <p:cNvSpPr txBox="1">
            <a:spLocks/>
          </p:cNvSpPr>
          <p:nvPr/>
        </p:nvSpPr>
        <p:spPr>
          <a:xfrm>
            <a:off x="1164337" y="759549"/>
            <a:ext cx="9863325" cy="12028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22222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bg1"/>
                </a:solidFill>
                <a:latin typeface="+mj-lt"/>
              </a:rPr>
              <a:t>Nature-based Solutions for Ecosystem Restoration and Carbon Sequestration</a:t>
            </a:r>
          </a:p>
        </p:txBody>
      </p:sp>
      <p:pic>
        <p:nvPicPr>
          <p:cNvPr id="4" name="Picture 3">
            <a:extLst>
              <a:ext uri="{FF2B5EF4-FFF2-40B4-BE49-F238E27FC236}">
                <a16:creationId xmlns:a16="http://schemas.microsoft.com/office/drawing/2014/main" id="{A222DAC9-A333-8528-FB6C-480CE28C6DB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7239000" y="2145219"/>
            <a:ext cx="4315967" cy="4379975"/>
          </a:xfrm>
          <a:prstGeom prst="rect">
            <a:avLst/>
          </a:prstGeom>
        </p:spPr>
      </p:pic>
      <p:sp>
        <p:nvSpPr>
          <p:cNvPr id="5" name="Text Placeholder 3">
            <a:extLst>
              <a:ext uri="{FF2B5EF4-FFF2-40B4-BE49-F238E27FC236}">
                <a16:creationId xmlns:a16="http://schemas.microsoft.com/office/drawing/2014/main" id="{758EF805-7208-F4BD-31C2-CDD2AFCA81AA}"/>
              </a:ext>
            </a:extLst>
          </p:cNvPr>
          <p:cNvSpPr txBox="1">
            <a:spLocks/>
          </p:cNvSpPr>
          <p:nvPr/>
        </p:nvSpPr>
        <p:spPr>
          <a:xfrm>
            <a:off x="571500" y="2403051"/>
            <a:ext cx="6515100" cy="40142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22222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highlight>
                  <a:srgbClr val="221F20"/>
                </a:highlight>
                <a:latin typeface="+mj-lt"/>
              </a:rPr>
              <a:t>Greenhouse Gases (GHGs) </a:t>
            </a:r>
            <a:r>
              <a:rPr lang="en-US" sz="1600" b="1" dirty="0">
                <a:solidFill>
                  <a:schemeClr val="bg1"/>
                </a:solidFill>
                <a:highlight>
                  <a:srgbClr val="221F20"/>
                </a:highlight>
                <a:latin typeface="+mj-lt"/>
              </a:rPr>
              <a:t>– gases that contribute to climate change in the atmosphere (CO</a:t>
            </a:r>
            <a:r>
              <a:rPr lang="en-US" sz="1600" b="1" baseline="-25000" dirty="0">
                <a:solidFill>
                  <a:schemeClr val="bg1"/>
                </a:solidFill>
                <a:highlight>
                  <a:srgbClr val="221F20"/>
                </a:highlight>
                <a:latin typeface="+mj-lt"/>
              </a:rPr>
              <a:t>2</a:t>
            </a:r>
            <a:r>
              <a:rPr lang="en-US" sz="1600" b="1" dirty="0">
                <a:solidFill>
                  <a:schemeClr val="bg1"/>
                </a:solidFill>
                <a:highlight>
                  <a:srgbClr val="221F20"/>
                </a:highlight>
                <a:latin typeface="+mj-lt"/>
              </a:rPr>
              <a:t>, CH</a:t>
            </a:r>
            <a:r>
              <a:rPr lang="en-US" sz="1600" b="1" baseline="-25000" dirty="0">
                <a:solidFill>
                  <a:schemeClr val="bg1"/>
                </a:solidFill>
                <a:highlight>
                  <a:srgbClr val="221F20"/>
                </a:highlight>
                <a:latin typeface="+mj-lt"/>
              </a:rPr>
              <a:t>4</a:t>
            </a:r>
            <a:r>
              <a:rPr lang="en-US" sz="1600" b="1" dirty="0">
                <a:solidFill>
                  <a:schemeClr val="bg1"/>
                </a:solidFill>
                <a:highlight>
                  <a:srgbClr val="221F20"/>
                </a:highlight>
                <a:latin typeface="+mj-lt"/>
              </a:rPr>
              <a:t>, N</a:t>
            </a:r>
            <a:r>
              <a:rPr lang="en-US" sz="1600" b="1" baseline="-25000" dirty="0">
                <a:solidFill>
                  <a:schemeClr val="bg1"/>
                </a:solidFill>
                <a:highlight>
                  <a:srgbClr val="221F20"/>
                </a:highlight>
                <a:latin typeface="+mj-lt"/>
              </a:rPr>
              <a:t>2</a:t>
            </a:r>
            <a:r>
              <a:rPr lang="en-US" sz="1600" b="1" dirty="0">
                <a:solidFill>
                  <a:schemeClr val="bg1"/>
                </a:solidFill>
                <a:highlight>
                  <a:srgbClr val="221F20"/>
                </a:highlight>
                <a:latin typeface="+mj-lt"/>
              </a:rPr>
              <a:t>O).</a:t>
            </a:r>
          </a:p>
          <a:p>
            <a:pPr marL="0" indent="0">
              <a:buNone/>
            </a:pPr>
            <a:endParaRPr lang="en-US" sz="1600" dirty="0">
              <a:solidFill>
                <a:schemeClr val="bg1"/>
              </a:solidFill>
              <a:highlight>
                <a:srgbClr val="221F20"/>
              </a:highlight>
              <a:latin typeface="+mj-lt"/>
            </a:endParaRPr>
          </a:p>
          <a:p>
            <a:pPr marL="0" indent="0">
              <a:buNone/>
            </a:pPr>
            <a:r>
              <a:rPr lang="en-US" sz="1800" b="1" dirty="0">
                <a:solidFill>
                  <a:schemeClr val="bg1"/>
                </a:solidFill>
                <a:highlight>
                  <a:srgbClr val="221F20"/>
                </a:highlight>
                <a:latin typeface="+mj-lt"/>
              </a:rPr>
              <a:t>Climate Mitigation/ Impact </a:t>
            </a:r>
            <a:r>
              <a:rPr lang="en-US" sz="1600" b="1" dirty="0">
                <a:solidFill>
                  <a:schemeClr val="bg1"/>
                </a:solidFill>
                <a:highlight>
                  <a:srgbClr val="221F20"/>
                </a:highlight>
                <a:latin typeface="+mj-lt"/>
              </a:rPr>
              <a:t>– the net removal (Mitigation) or addition (Impact) of GHGs to the atmosphere.</a:t>
            </a:r>
            <a:endParaRPr lang="en-US" sz="1600" dirty="0">
              <a:solidFill>
                <a:schemeClr val="bg1"/>
              </a:solidFill>
              <a:highlight>
                <a:srgbClr val="221F20"/>
              </a:highlight>
              <a:latin typeface="+mj-lt"/>
            </a:endParaRPr>
          </a:p>
          <a:p>
            <a:pPr marL="0" indent="0">
              <a:buNone/>
            </a:pPr>
            <a:endParaRPr lang="en-US" sz="1600" dirty="0">
              <a:solidFill>
                <a:schemeClr val="bg1"/>
              </a:solidFill>
              <a:highlight>
                <a:srgbClr val="221F20"/>
              </a:highlight>
              <a:latin typeface="+mj-lt"/>
            </a:endParaRPr>
          </a:p>
          <a:p>
            <a:pPr marL="0" indent="0">
              <a:buNone/>
            </a:pPr>
            <a:r>
              <a:rPr lang="en-US" sz="1800" b="1" dirty="0">
                <a:solidFill>
                  <a:schemeClr val="bg1"/>
                </a:solidFill>
                <a:highlight>
                  <a:srgbClr val="221F20"/>
                </a:highlight>
                <a:latin typeface="+mj-lt"/>
              </a:rPr>
              <a:t>Carbon Sequestration </a:t>
            </a:r>
            <a:r>
              <a:rPr lang="en-US" sz="1600" b="1" dirty="0">
                <a:solidFill>
                  <a:schemeClr val="bg1"/>
                </a:solidFill>
                <a:highlight>
                  <a:srgbClr val="221F20"/>
                </a:highlight>
                <a:latin typeface="+mj-lt"/>
              </a:rPr>
              <a:t>– the storage of carbon in a non-atmospheric pool (plants, soils, geologic formations, etc.).</a:t>
            </a:r>
          </a:p>
          <a:p>
            <a:pPr marL="0" indent="0">
              <a:buNone/>
            </a:pPr>
            <a:endParaRPr lang="en-US" sz="1600" b="1" dirty="0">
              <a:solidFill>
                <a:schemeClr val="bg1"/>
              </a:solidFill>
              <a:highlight>
                <a:srgbClr val="221F20"/>
              </a:highlight>
              <a:latin typeface="+mj-lt"/>
            </a:endParaRPr>
          </a:p>
          <a:p>
            <a:pPr marL="0" indent="0">
              <a:buNone/>
            </a:pPr>
            <a:r>
              <a:rPr lang="en-US" sz="1800" b="1" dirty="0">
                <a:solidFill>
                  <a:schemeClr val="bg1"/>
                </a:solidFill>
                <a:highlight>
                  <a:srgbClr val="221F20"/>
                </a:highlight>
                <a:latin typeface="+mj-lt"/>
              </a:rPr>
              <a:t>CO</a:t>
            </a:r>
            <a:r>
              <a:rPr lang="en-US" sz="1800" b="1" baseline="-25000" dirty="0">
                <a:solidFill>
                  <a:schemeClr val="bg1"/>
                </a:solidFill>
                <a:highlight>
                  <a:srgbClr val="221F20"/>
                </a:highlight>
                <a:latin typeface="+mj-lt"/>
              </a:rPr>
              <a:t>2</a:t>
            </a:r>
            <a:r>
              <a:rPr lang="en-US" sz="1800" b="1" dirty="0">
                <a:solidFill>
                  <a:schemeClr val="bg1"/>
                </a:solidFill>
                <a:highlight>
                  <a:srgbClr val="221F20"/>
                </a:highlight>
                <a:latin typeface="+mj-lt"/>
              </a:rPr>
              <a:t> Equivalent (CO</a:t>
            </a:r>
            <a:r>
              <a:rPr lang="en-US" sz="1800" b="1" baseline="-25000" dirty="0">
                <a:solidFill>
                  <a:schemeClr val="bg1"/>
                </a:solidFill>
                <a:highlight>
                  <a:srgbClr val="221F20"/>
                </a:highlight>
                <a:latin typeface="+mj-lt"/>
              </a:rPr>
              <a:t>2</a:t>
            </a:r>
            <a:r>
              <a:rPr lang="en-US" sz="1800" b="1" dirty="0">
                <a:solidFill>
                  <a:schemeClr val="bg1"/>
                </a:solidFill>
                <a:highlight>
                  <a:srgbClr val="221F20"/>
                </a:highlight>
                <a:latin typeface="+mj-lt"/>
              </a:rPr>
              <a:t>e) </a:t>
            </a:r>
            <a:r>
              <a:rPr lang="en-US" sz="1600" b="1" dirty="0">
                <a:solidFill>
                  <a:schemeClr val="bg1"/>
                </a:solidFill>
                <a:highlight>
                  <a:srgbClr val="221F20"/>
                </a:highlight>
                <a:latin typeface="+mj-lt"/>
              </a:rPr>
              <a:t>– standardized unit used to represent sequestered carbon (C), CH</a:t>
            </a:r>
            <a:r>
              <a:rPr lang="en-US" sz="1600" b="1" baseline="-25000" dirty="0">
                <a:solidFill>
                  <a:schemeClr val="bg1"/>
                </a:solidFill>
                <a:highlight>
                  <a:srgbClr val="221F20"/>
                </a:highlight>
                <a:latin typeface="+mj-lt"/>
              </a:rPr>
              <a:t>4</a:t>
            </a:r>
            <a:r>
              <a:rPr lang="en-US" sz="1600" b="1" dirty="0">
                <a:solidFill>
                  <a:schemeClr val="bg1"/>
                </a:solidFill>
                <a:highlight>
                  <a:srgbClr val="221F20"/>
                </a:highlight>
                <a:latin typeface="+mj-lt"/>
              </a:rPr>
              <a:t>, N</a:t>
            </a:r>
            <a:r>
              <a:rPr lang="en-US" sz="1600" b="1" baseline="-25000" dirty="0">
                <a:solidFill>
                  <a:schemeClr val="bg1"/>
                </a:solidFill>
                <a:highlight>
                  <a:srgbClr val="221F20"/>
                </a:highlight>
                <a:latin typeface="+mj-lt"/>
              </a:rPr>
              <a:t>2</a:t>
            </a:r>
            <a:r>
              <a:rPr lang="en-US" sz="1600" b="1" dirty="0">
                <a:solidFill>
                  <a:schemeClr val="bg1"/>
                </a:solidFill>
                <a:highlight>
                  <a:srgbClr val="221F20"/>
                </a:highlight>
                <a:latin typeface="+mj-lt"/>
              </a:rPr>
              <a:t>O, and other GHGs as an equivalent quantity of CO</a:t>
            </a:r>
            <a:r>
              <a:rPr lang="en-US" sz="1600" b="1" baseline="-25000" dirty="0">
                <a:solidFill>
                  <a:schemeClr val="bg1"/>
                </a:solidFill>
                <a:highlight>
                  <a:srgbClr val="221F20"/>
                </a:highlight>
                <a:latin typeface="+mj-lt"/>
              </a:rPr>
              <a:t>2</a:t>
            </a:r>
            <a:r>
              <a:rPr lang="en-US" sz="1600" b="1" dirty="0">
                <a:solidFill>
                  <a:schemeClr val="bg1"/>
                </a:solidFill>
                <a:highlight>
                  <a:srgbClr val="221F20"/>
                </a:highlight>
                <a:latin typeface="+mj-lt"/>
              </a:rPr>
              <a:t> with respect to radiative forcing. </a:t>
            </a:r>
          </a:p>
          <a:p>
            <a:pPr marL="0" indent="0">
              <a:buNone/>
            </a:pPr>
            <a:endParaRPr lang="en-US" sz="1600" b="1" dirty="0">
              <a:solidFill>
                <a:schemeClr val="bg1"/>
              </a:solidFill>
              <a:highlight>
                <a:srgbClr val="221F20"/>
              </a:highlight>
              <a:latin typeface="+mj-lt"/>
            </a:endParaRPr>
          </a:p>
        </p:txBody>
      </p:sp>
    </p:spTree>
    <p:extLst>
      <p:ext uri="{BB962C8B-B14F-4D97-AF65-F5344CB8AC3E}">
        <p14:creationId xmlns:p14="http://schemas.microsoft.com/office/powerpoint/2010/main" val="911046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B4102-8149-073F-EFE7-8934EB581C68}"/>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4" name="Picture 2" descr="C:\Users\bdwilson\Documents\160422\160422\Prime Hook  NWR - Completed Project  3-23-16  .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422400" y="0"/>
            <a:ext cx="9042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0" y="6126167"/>
            <a:ext cx="47003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rPr>
              <a:t>March 2017 – Final Project</a:t>
            </a:r>
          </a:p>
        </p:txBody>
      </p:sp>
      <p:sp>
        <p:nvSpPr>
          <p:cNvPr id="2" name="AutoShape 2" descr="https://stormrecovery.ny.gov/sites/default/files/crp/community/documents/Fig%2011%20-%20100314%20TSPP%20Update%20website.png">
            <a:extLst>
              <a:ext uri="{FF2B5EF4-FFF2-40B4-BE49-F238E27FC236}">
                <a16:creationId xmlns:a16="http://schemas.microsoft.com/office/drawing/2014/main" id="{3EE25E41-7663-466F-B3EA-677F359C0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
        <p:nvSpPr>
          <p:cNvPr id="6" name="TextBox 5">
            <a:extLst>
              <a:ext uri="{FF2B5EF4-FFF2-40B4-BE49-F238E27FC236}">
                <a16:creationId xmlns:a16="http://schemas.microsoft.com/office/drawing/2014/main" id="{6F4E421B-E2F1-257B-F201-15DCE63A455E}"/>
              </a:ext>
            </a:extLst>
          </p:cNvPr>
          <p:cNvSpPr txBox="1"/>
          <p:nvPr/>
        </p:nvSpPr>
        <p:spPr>
          <a:xfrm>
            <a:off x="6299198" y="195913"/>
            <a:ext cx="44958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D7000"/>
                </a:solidFill>
                <a:effectLst/>
                <a:uLnTx/>
                <a:uFillTx/>
                <a:latin typeface="Arial"/>
                <a:ea typeface="+mn-ea"/>
                <a:cs typeface="+mn-cs"/>
              </a:rPr>
              <a:t>1.3 Million 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Placed sand</a:t>
            </a:r>
          </a:p>
        </p:txBody>
      </p:sp>
    </p:spTree>
    <p:extLst>
      <p:ext uri="{BB962C8B-B14F-4D97-AF65-F5344CB8AC3E}">
        <p14:creationId xmlns:p14="http://schemas.microsoft.com/office/powerpoint/2010/main" val="3569340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708CBB-B685-DCB8-B318-7967075F41CD}"/>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838200" y="-38100"/>
            <a:ext cx="10408920"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0" y="6126167"/>
            <a:ext cx="67531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rPr>
              <a:t>Sept 2019 – 2 Years Post-Construction</a:t>
            </a:r>
          </a:p>
        </p:txBody>
      </p:sp>
      <p:sp>
        <p:nvSpPr>
          <p:cNvPr id="2" name="AutoShape 2" descr="https://stormrecovery.ny.gov/sites/default/files/crp/community/documents/Fig%2011%20-%20100314%20TSPP%20Update%20website.png">
            <a:extLst>
              <a:ext uri="{FF2B5EF4-FFF2-40B4-BE49-F238E27FC236}">
                <a16:creationId xmlns:a16="http://schemas.microsoft.com/office/drawing/2014/main" id="{3EE25E41-7663-466F-B3EA-677F359C0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Tree>
    <p:extLst>
      <p:ext uri="{BB962C8B-B14F-4D97-AF65-F5344CB8AC3E}">
        <p14:creationId xmlns:p14="http://schemas.microsoft.com/office/powerpoint/2010/main" val="118362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0B1A3-D239-B73C-A21D-C573726826D3}"/>
              </a:ext>
            </a:extLst>
          </p:cNvPr>
          <p:cNvSpPr/>
          <p:nvPr/>
        </p:nvSpPr>
        <p:spPr>
          <a:xfrm>
            <a:off x="0" y="-2"/>
            <a:ext cx="12192000" cy="68580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p:blipFill>
        <p:spPr bwMode="auto">
          <a:xfrm>
            <a:off x="838200" y="-38100"/>
            <a:ext cx="10408920"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0" y="6126167"/>
            <a:ext cx="67531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rPr>
              <a:t>Sept 2019 – 2 Years Post-Construction</a:t>
            </a:r>
          </a:p>
        </p:txBody>
      </p:sp>
      <p:sp>
        <p:nvSpPr>
          <p:cNvPr id="2" name="AutoShape 2" descr="https://stormrecovery.ny.gov/sites/default/files/crp/community/documents/Fig%2011%20-%20100314%20TSPP%20Update%20website.png">
            <a:extLst>
              <a:ext uri="{FF2B5EF4-FFF2-40B4-BE49-F238E27FC236}">
                <a16:creationId xmlns:a16="http://schemas.microsoft.com/office/drawing/2014/main" id="{3EE25E41-7663-466F-B3EA-677F359C0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Arial"/>
              <a:ea typeface="+mn-ea"/>
              <a:cs typeface="+mn-cs"/>
            </a:endParaRPr>
          </a:p>
        </p:txBody>
      </p:sp>
    </p:spTree>
    <p:extLst>
      <p:ext uri="{BB962C8B-B14F-4D97-AF65-F5344CB8AC3E}">
        <p14:creationId xmlns:p14="http://schemas.microsoft.com/office/powerpoint/2010/main" val="249394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EB01E3-429F-4A65-A95A-4830736E8B7D}"/>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300" normalizeH="0" baseline="0" noProof="0" dirty="0">
              <a:ln>
                <a:noFill/>
              </a:ln>
              <a:solidFill>
                <a:srgbClr val="22222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a:rPr>
              <a:t>Carbon Sequestration</a:t>
            </a:r>
            <a:endParaRPr kumimoji="0" lang="en-US" sz="900" b="0" i="0" u="none" strike="noStrike" kern="1200" cap="all" spc="300" normalizeH="0" baseline="0" noProof="0" dirty="0">
              <a:ln>
                <a:noFill/>
              </a:ln>
              <a:solidFill>
                <a:srgbClr val="22222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300" normalizeH="0" baseline="0" noProof="0" dirty="0">
              <a:ln>
                <a:noFill/>
              </a:ln>
              <a:solidFill>
                <a:srgbClr val="222222"/>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4DF355F8-79AA-4E24-963B-56BE95ED59F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01415F-5F32-4771-AE74-55868ADB41CE}" type="slidenum">
              <a:rPr kumimoji="0" lang="en-US" sz="900" b="0" i="0" u="none" strike="noStrike" kern="1200" cap="none" spc="0" normalizeH="0" baseline="0" noProof="0" smtClean="0">
                <a:ln>
                  <a:noFill/>
                </a:ln>
                <a:solidFill>
                  <a:srgbClr val="22222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222222"/>
              </a:solidFill>
              <a:effectLst/>
              <a:uLnTx/>
              <a:uFillTx/>
              <a:latin typeface="Arial"/>
              <a:ea typeface="+mn-ea"/>
              <a:cs typeface="+mn-cs"/>
            </a:endParaRPr>
          </a:p>
        </p:txBody>
      </p:sp>
      <p:sp>
        <p:nvSpPr>
          <p:cNvPr id="4" name="Text Placeholder 4">
            <a:extLst>
              <a:ext uri="{FF2B5EF4-FFF2-40B4-BE49-F238E27FC236}">
                <a16:creationId xmlns:a16="http://schemas.microsoft.com/office/drawing/2014/main" id="{EFC0C926-9180-41A0-A9AC-092DBF0626C5}"/>
              </a:ext>
            </a:extLst>
          </p:cNvPr>
          <p:cNvSpPr txBox="1">
            <a:spLocks/>
          </p:cNvSpPr>
          <p:nvPr/>
        </p:nvSpPr>
        <p:spPr>
          <a:xfrm>
            <a:off x="390162" y="809930"/>
            <a:ext cx="11801838" cy="564947"/>
          </a:xfrm>
          <a:prstGeom prst="rect">
            <a:avLst/>
          </a:prstGeom>
        </p:spPr>
        <p:txBody>
          <a:bodyPr vert="horz" lIns="91440" tIns="45720" rIns="91440" bIns="45720" rtlCol="0">
            <a:noAutofit/>
          </a:bodyPr>
          <a:lstStyle>
            <a:lvl1pPr marL="0" indent="0" algn="l" defTabSz="685800" rtl="0" eaLnBrk="1" latinLnBrk="0" hangingPunct="1">
              <a:spcBef>
                <a:spcPct val="20000"/>
              </a:spcBef>
              <a:buFontTx/>
              <a:buNone/>
              <a:defRPr sz="16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ED7000"/>
                </a:solidFill>
                <a:effectLst/>
                <a:uLnTx/>
                <a:uFillTx/>
                <a:latin typeface="Century Gothic"/>
                <a:ea typeface="+mn-ea"/>
                <a:cs typeface="+mn-cs"/>
              </a:rPr>
              <a:t>Approach to Quantifying Climate Mitigation</a:t>
            </a:r>
            <a:endParaRPr kumimoji="0" lang="en-US" sz="3600" b="1" i="0" u="none" strike="noStrike" kern="1200" cap="none" spc="0" normalizeH="0" baseline="0" noProof="0" dirty="0">
              <a:ln>
                <a:noFill/>
              </a:ln>
              <a:solidFill>
                <a:srgbClr val="222222"/>
              </a:solidFill>
              <a:effectLst/>
              <a:uLnTx/>
              <a:uFillTx/>
              <a:latin typeface="Century Gothic"/>
              <a:ea typeface="+mn-ea"/>
              <a:cs typeface="+mn-cs"/>
            </a:endParaRPr>
          </a:p>
        </p:txBody>
      </p:sp>
      <p:sp>
        <p:nvSpPr>
          <p:cNvPr id="3" name="TextBox 2">
            <a:extLst>
              <a:ext uri="{FF2B5EF4-FFF2-40B4-BE49-F238E27FC236}">
                <a16:creationId xmlns:a16="http://schemas.microsoft.com/office/drawing/2014/main" id="{67A5103B-31AF-46CB-BA6C-D5CF7BE7332C}"/>
              </a:ext>
            </a:extLst>
          </p:cNvPr>
          <p:cNvSpPr txBox="1"/>
          <p:nvPr/>
        </p:nvSpPr>
        <p:spPr>
          <a:xfrm>
            <a:off x="390162" y="1755684"/>
            <a:ext cx="4946436" cy="40626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all" spc="0" normalizeH="0" baseline="0" noProof="0" dirty="0">
                <a:ln>
                  <a:noFill/>
                </a:ln>
                <a:solidFill>
                  <a:srgbClr val="222222"/>
                </a:solidFill>
                <a:effectLst/>
                <a:uLnTx/>
                <a:uFillTx/>
                <a:latin typeface="Arial"/>
                <a:ea typeface="+mn-ea"/>
                <a:cs typeface="+mn-cs"/>
              </a:rPr>
              <a:t>Baseline vs. Project scenario</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1" i="0" u="none" strike="noStrike" kern="1200" cap="all" spc="0" normalizeH="0" baseline="0" noProof="0" dirty="0">
              <a:ln>
                <a:noFill/>
              </a:ln>
              <a:solidFill>
                <a:srgbClr val="22222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Arial"/>
                <a:ea typeface="+mn-ea"/>
                <a:cs typeface="+mn-cs"/>
              </a:rPr>
              <a:t>Soil CO</a:t>
            </a:r>
            <a:r>
              <a:rPr kumimoji="0" lang="en-US" sz="1600" b="0" i="0" u="none" strike="noStrike" kern="1200" cap="none" spc="0" normalizeH="0" baseline="-25000" noProof="0" dirty="0">
                <a:ln>
                  <a:noFill/>
                </a:ln>
                <a:solidFill>
                  <a:srgbClr val="222222"/>
                </a:solidFill>
                <a:effectLst/>
                <a:uLnTx/>
                <a:uFillTx/>
                <a:latin typeface="Arial"/>
                <a:ea typeface="+mn-ea"/>
                <a:cs typeface="+mn-cs"/>
              </a:rPr>
              <a:t>2</a:t>
            </a:r>
            <a:r>
              <a:rPr kumimoji="0" lang="en-US" sz="1600" b="0" i="0" u="none" strike="noStrike" kern="1200" cap="none" spc="0" normalizeH="0" baseline="0" noProof="0" dirty="0">
                <a:ln>
                  <a:noFill/>
                </a:ln>
                <a:solidFill>
                  <a:srgbClr val="222222"/>
                </a:solidFill>
                <a:effectLst/>
                <a:uLnTx/>
                <a:uFillTx/>
                <a:latin typeface="Arial"/>
                <a:ea typeface="+mn-ea"/>
                <a:cs typeface="+mn-cs"/>
              </a:rPr>
              <a:t>, CH</a:t>
            </a:r>
            <a:r>
              <a:rPr kumimoji="0" lang="en-US" sz="1600" b="0" i="0" u="none" strike="noStrike" kern="1200" cap="none" spc="0" normalizeH="0" baseline="-25000" noProof="0" dirty="0">
                <a:ln>
                  <a:noFill/>
                </a:ln>
                <a:solidFill>
                  <a:srgbClr val="222222"/>
                </a:solidFill>
                <a:effectLst/>
                <a:uLnTx/>
                <a:uFillTx/>
                <a:latin typeface="Arial"/>
                <a:ea typeface="+mn-ea"/>
                <a:cs typeface="+mn-cs"/>
              </a:rPr>
              <a:t>4</a:t>
            </a:r>
            <a:r>
              <a:rPr kumimoji="0" lang="en-US" sz="1600" b="0" i="0" u="none" strike="noStrike" kern="1200" cap="none" spc="0" normalizeH="0" baseline="0" noProof="0" dirty="0">
                <a:ln>
                  <a:noFill/>
                </a:ln>
                <a:solidFill>
                  <a:srgbClr val="222222"/>
                </a:solidFill>
                <a:effectLst/>
                <a:uLnTx/>
                <a:uFillTx/>
                <a:latin typeface="Arial"/>
                <a:ea typeface="+mn-ea"/>
                <a:cs typeface="+mn-cs"/>
              </a:rPr>
              <a:t>, and N</a:t>
            </a:r>
            <a:r>
              <a:rPr kumimoji="0" lang="en-US" sz="1600" b="0" i="0" u="none" strike="noStrike" kern="1200" cap="none" spc="0" normalizeH="0" baseline="-25000" noProof="0" dirty="0">
                <a:ln>
                  <a:noFill/>
                </a:ln>
                <a:solidFill>
                  <a:srgbClr val="222222"/>
                </a:solidFill>
                <a:effectLst/>
                <a:uLnTx/>
                <a:uFillTx/>
                <a:latin typeface="Arial"/>
                <a:ea typeface="+mn-ea"/>
                <a:cs typeface="+mn-cs"/>
              </a:rPr>
              <a:t>2</a:t>
            </a:r>
            <a:r>
              <a:rPr kumimoji="0" lang="en-US" sz="1600" b="0" i="0" u="none" strike="noStrike" kern="1200" cap="none" spc="0" normalizeH="0" baseline="0" noProof="0" dirty="0">
                <a:ln>
                  <a:noFill/>
                </a:ln>
                <a:solidFill>
                  <a:srgbClr val="222222"/>
                </a:solidFill>
                <a:effectLst/>
                <a:uLnTx/>
                <a:uFillTx/>
                <a:latin typeface="Arial"/>
                <a:ea typeface="+mn-ea"/>
                <a:cs typeface="+mn-cs"/>
              </a:rPr>
              <a:t>O flux</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22222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Arial"/>
                <a:ea typeface="+mn-ea"/>
                <a:cs typeface="+mn-cs"/>
              </a:rPr>
              <a:t>Above and belowground vegetation storage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22222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rgbClr val="222222"/>
                </a:solidFill>
                <a:latin typeface="Arial"/>
              </a:rPr>
              <a:t>Total climate mitigation = carbon sequestration - GHG emissions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22222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Arial"/>
                <a:ea typeface="+mn-ea"/>
                <a:cs typeface="+mn-cs"/>
              </a:rPr>
              <a:t>Sequestration estimated based on monitoring data after project implementation</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600" dirty="0">
              <a:solidFill>
                <a:srgbClr val="222222"/>
              </a:solidFill>
              <a:latin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222222"/>
              </a:solidFill>
              <a:effectLst/>
              <a:uLnTx/>
              <a:uFillTx/>
              <a:latin typeface="Arial"/>
              <a:ea typeface="+mn-ea"/>
              <a:cs typeface="+mn-cs"/>
            </a:endParaRPr>
          </a:p>
        </p:txBody>
      </p:sp>
      <p:pic>
        <p:nvPicPr>
          <p:cNvPr id="2" name="Picture 1">
            <a:extLst>
              <a:ext uri="{FF2B5EF4-FFF2-40B4-BE49-F238E27FC236}">
                <a16:creationId xmlns:a16="http://schemas.microsoft.com/office/drawing/2014/main" id="{4A56CA2E-B075-4906-9C10-1EA4156004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6598" y="1828800"/>
            <a:ext cx="6550602" cy="4027597"/>
          </a:xfrm>
          <a:prstGeom prst="rect">
            <a:avLst/>
          </a:prstGeom>
        </p:spPr>
      </p:pic>
    </p:spTree>
    <p:extLst>
      <p:ext uri="{BB962C8B-B14F-4D97-AF65-F5344CB8AC3E}">
        <p14:creationId xmlns:p14="http://schemas.microsoft.com/office/powerpoint/2010/main" val="34961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200293-E7FC-E679-1D02-4039AA7D011D}"/>
              </a:ext>
            </a:extLst>
          </p:cNvPr>
          <p:cNvGrpSpPr/>
          <p:nvPr/>
        </p:nvGrpSpPr>
        <p:grpSpPr>
          <a:xfrm>
            <a:off x="647700" y="108346"/>
            <a:ext cx="10896600" cy="6641306"/>
            <a:chOff x="539496" y="-1219200"/>
            <a:chExt cx="11125200" cy="7667625"/>
          </a:xfrm>
        </p:grpSpPr>
        <p:pic>
          <p:nvPicPr>
            <p:cNvPr id="9" name="Picture 8">
              <a:extLst>
                <a:ext uri="{FF2B5EF4-FFF2-40B4-BE49-F238E27FC236}">
                  <a16:creationId xmlns:a16="http://schemas.microsoft.com/office/drawing/2014/main" id="{21597AE5-ACC0-F378-F9BA-2788671E3B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18304" y="-1219200"/>
              <a:ext cx="6686550" cy="3171825"/>
            </a:xfrm>
            <a:prstGeom prst="rect">
              <a:avLst/>
            </a:prstGeom>
          </p:spPr>
        </p:pic>
        <p:pic>
          <p:nvPicPr>
            <p:cNvPr id="7" name="Picture 6">
              <a:extLst>
                <a:ext uri="{FF2B5EF4-FFF2-40B4-BE49-F238E27FC236}">
                  <a16:creationId xmlns:a16="http://schemas.microsoft.com/office/drawing/2014/main" id="{B86B4F57-384D-F10B-E715-88FA5484E8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9496" y="1752600"/>
              <a:ext cx="11125200" cy="4695825"/>
            </a:xfrm>
            <a:prstGeom prst="rect">
              <a:avLst/>
            </a:prstGeom>
          </p:spPr>
        </p:pic>
      </p:grpSp>
      <p:pic>
        <p:nvPicPr>
          <p:cNvPr id="11" name="Picture 10">
            <a:extLst>
              <a:ext uri="{FF2B5EF4-FFF2-40B4-BE49-F238E27FC236}">
                <a16:creationId xmlns:a16="http://schemas.microsoft.com/office/drawing/2014/main" id="{91385253-5EB2-A42E-144F-59EEE19BF6B3}"/>
              </a:ext>
            </a:extLst>
          </p:cNvPr>
          <p:cNvPicPr>
            <a:picLocks noChangeAspect="1"/>
          </p:cNvPicPr>
          <p:nvPr/>
        </p:nvPicPr>
        <p:blipFill rotWithShape="1">
          <a:blip r:embed="rId5" cstate="email">
            <a:alphaModFix amt="9000"/>
            <a:extLst>
              <a:ext uri="{28A0092B-C50C-407E-A947-70E740481C1C}">
                <a14:useLocalDpi xmlns:a14="http://schemas.microsoft.com/office/drawing/2010/main" val="0"/>
              </a:ext>
            </a:extLst>
          </a:blip>
          <a:srcRect/>
          <a:stretch/>
        </p:blipFill>
        <p:spPr>
          <a:xfrm>
            <a:off x="3390900" y="847010"/>
            <a:ext cx="5410200" cy="5410200"/>
          </a:xfrm>
          <a:prstGeom prst="rect">
            <a:avLst/>
          </a:prstGeom>
        </p:spPr>
      </p:pic>
      <p:sp>
        <p:nvSpPr>
          <p:cNvPr id="3" name="TextBox 2">
            <a:extLst>
              <a:ext uri="{FF2B5EF4-FFF2-40B4-BE49-F238E27FC236}">
                <a16:creationId xmlns:a16="http://schemas.microsoft.com/office/drawing/2014/main" id="{82CDFE4B-8C88-5E27-EC5F-03F4A3C0CBC9}"/>
              </a:ext>
            </a:extLst>
          </p:cNvPr>
          <p:cNvSpPr txBox="1"/>
          <p:nvPr/>
        </p:nvSpPr>
        <p:spPr>
          <a:xfrm>
            <a:off x="3821121" y="3305889"/>
            <a:ext cx="4549758" cy="246221"/>
          </a:xfrm>
          <a:prstGeom prst="rect">
            <a:avLst/>
          </a:prstGeom>
          <a:noFill/>
        </p:spPr>
        <p:txBody>
          <a:bodyPr wrap="square">
            <a:spAutoFit/>
          </a:bodyPr>
          <a:lstStyle/>
          <a:p>
            <a:pPr marL="0" marR="0" indent="457200">
              <a:spcBef>
                <a:spcPts val="0"/>
              </a:spcBef>
              <a:spcAft>
                <a:spcPts val="0"/>
              </a:spcAft>
            </a:pPr>
            <a:r>
              <a:rPr lang="en-US" sz="1000" dirty="0">
                <a:effectLst/>
                <a:latin typeface="Arial" panose="020B0604020202020204" pitchFamily="34" charset="0"/>
                <a:ea typeface="Calibri" panose="020F0502020204030204" pitchFamily="34" charset="0"/>
              </a:rPr>
              <a:t>© 2023 by Stantec Consulting Services Inc., All Rights Reserved.</a:t>
            </a: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131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35A50C-EE9B-409D-800E-D199649D6F50}"/>
              </a:ext>
            </a:extLst>
          </p:cNvPr>
          <p:cNvSpPr>
            <a:spLocks noGrp="1"/>
          </p:cNvSpPr>
          <p:nvPr>
            <p:ph type="body" sz="quarter" idx="11"/>
          </p:nvPr>
        </p:nvSpPr>
        <p:spPr>
          <a:xfrm>
            <a:off x="394996" y="761998"/>
            <a:ext cx="10646229" cy="609600"/>
          </a:xfrm>
        </p:spPr>
        <p:txBody>
          <a:bodyPr vert="horz" lIns="0" tIns="0" rIns="0" bIns="0" rtlCol="0" anchor="t">
            <a:noAutofit/>
          </a:bodyPr>
          <a:lstStyle/>
          <a:p>
            <a:r>
              <a:rPr lang="en-US" dirty="0">
                <a:solidFill>
                  <a:schemeClr val="tx1"/>
                </a:solidFill>
              </a:rPr>
              <a:t>Carbon Benefit</a:t>
            </a:r>
          </a:p>
        </p:txBody>
      </p:sp>
      <p:sp>
        <p:nvSpPr>
          <p:cNvPr id="7" name="Text Placeholder 6">
            <a:extLst>
              <a:ext uri="{FF2B5EF4-FFF2-40B4-BE49-F238E27FC236}">
                <a16:creationId xmlns:a16="http://schemas.microsoft.com/office/drawing/2014/main" id="{8A8DE16A-0EAD-4C6E-BD7C-8E5E2B4528DB}"/>
              </a:ext>
            </a:extLst>
          </p:cNvPr>
          <p:cNvSpPr>
            <a:spLocks noGrp="1"/>
          </p:cNvSpPr>
          <p:nvPr>
            <p:ph type="body" sz="quarter" idx="14"/>
          </p:nvPr>
        </p:nvSpPr>
        <p:spPr>
          <a:xfrm>
            <a:off x="394996" y="1543729"/>
            <a:ext cx="4122683" cy="4232425"/>
          </a:xfrm>
        </p:spPr>
        <p:txBody>
          <a:bodyPr vert="horz" lIns="0" tIns="0" rIns="0" bIns="0" numCol="1" rtlCol="0" anchor="t">
            <a:noAutofit/>
          </a:bodyPr>
          <a:lstStyle/>
          <a:p>
            <a:pPr marL="0" indent="0">
              <a:buNone/>
            </a:pPr>
            <a:r>
              <a:rPr lang="en-US" sz="1800" u="sng" dirty="0">
                <a:solidFill>
                  <a:schemeClr val="tx1"/>
                </a:solidFill>
                <a:cs typeface="Arial"/>
              </a:rPr>
              <a:t>Vegetation</a:t>
            </a:r>
          </a:p>
          <a:p>
            <a:r>
              <a:rPr lang="en-US" sz="1400" dirty="0">
                <a:solidFill>
                  <a:schemeClr val="tx1"/>
                </a:solidFill>
                <a:cs typeface="Arial"/>
              </a:rPr>
              <a:t>Calculations of carbon sequestration in vegetation are based on default factors and monitoring data</a:t>
            </a:r>
          </a:p>
          <a:p>
            <a:r>
              <a:rPr lang="en-US" sz="1400" dirty="0">
                <a:solidFill>
                  <a:schemeClr val="tx1"/>
                </a:solidFill>
                <a:cs typeface="Arial"/>
              </a:rPr>
              <a:t>Total improved vegetative sequestration to date is 1,304.33 t CO</a:t>
            </a:r>
            <a:r>
              <a:rPr lang="en-US" sz="1400" baseline="-25000" dirty="0">
                <a:solidFill>
                  <a:schemeClr val="tx1"/>
                </a:solidFill>
                <a:cs typeface="Arial"/>
              </a:rPr>
              <a:t>2</a:t>
            </a:r>
            <a:r>
              <a:rPr lang="en-US" sz="1400" dirty="0">
                <a:solidFill>
                  <a:schemeClr val="tx1"/>
                </a:solidFill>
                <a:cs typeface="Arial"/>
              </a:rPr>
              <a:t>e</a:t>
            </a:r>
          </a:p>
          <a:p>
            <a:endParaRPr lang="en-US" sz="1400" dirty="0">
              <a:solidFill>
                <a:schemeClr val="tx1"/>
              </a:solidFill>
              <a:cs typeface="Arial"/>
            </a:endParaRPr>
          </a:p>
          <a:p>
            <a:pPr marL="0" indent="0">
              <a:buNone/>
            </a:pPr>
            <a:r>
              <a:rPr lang="en-US" sz="1800" u="sng" dirty="0">
                <a:solidFill>
                  <a:schemeClr val="tx1"/>
                </a:solidFill>
                <a:cs typeface="Arial"/>
              </a:rPr>
              <a:t>Soils</a:t>
            </a:r>
          </a:p>
          <a:p>
            <a:r>
              <a:rPr lang="en-US" sz="1400" dirty="0">
                <a:solidFill>
                  <a:schemeClr val="tx1"/>
                </a:solidFill>
                <a:cs typeface="Arial"/>
              </a:rPr>
              <a:t>Enhanced carbon sequestration is derived from growing marsh area</a:t>
            </a:r>
          </a:p>
          <a:p>
            <a:r>
              <a:rPr lang="en-US" sz="1400" dirty="0">
                <a:solidFill>
                  <a:schemeClr val="tx1"/>
                </a:solidFill>
                <a:cs typeface="Arial"/>
              </a:rPr>
              <a:t>Onsite emissions will vary depending on soil characteristics, salinity, inundation, vegetation, etc.</a:t>
            </a:r>
          </a:p>
          <a:p>
            <a:r>
              <a:rPr lang="en-US" sz="1400" dirty="0">
                <a:solidFill>
                  <a:schemeClr val="tx1"/>
                </a:solidFill>
                <a:cs typeface="Arial"/>
              </a:rPr>
              <a:t>Does not factor in flux from open water areas</a:t>
            </a:r>
          </a:p>
          <a:p>
            <a:endParaRPr lang="en-US" sz="1400" dirty="0">
              <a:solidFill>
                <a:schemeClr val="tx1"/>
              </a:solidFill>
              <a:cs typeface="Arial"/>
            </a:endParaRPr>
          </a:p>
          <a:p>
            <a:pPr marL="0" indent="0">
              <a:buNone/>
            </a:pPr>
            <a:r>
              <a:rPr lang="en-US" sz="1400" b="1" dirty="0"/>
              <a:t>22,732 t CO</a:t>
            </a:r>
            <a:r>
              <a:rPr lang="en-US" sz="1400" b="1" baseline="-25000" dirty="0"/>
              <a:t>2</a:t>
            </a:r>
            <a:r>
              <a:rPr lang="en-US" sz="1400" b="1" dirty="0"/>
              <a:t>e</a:t>
            </a:r>
            <a:r>
              <a:rPr lang="en-US" sz="1400" dirty="0"/>
              <a:t>= 2,568,713 gallons of gasoline</a:t>
            </a:r>
            <a:endParaRPr lang="en-US" sz="1400" u="sng" dirty="0">
              <a:solidFill>
                <a:schemeClr val="tx2"/>
              </a:solidFill>
            </a:endParaRPr>
          </a:p>
          <a:p>
            <a:pPr marL="0" indent="0">
              <a:buNone/>
            </a:pPr>
            <a:endParaRPr lang="en-US" sz="1400" dirty="0">
              <a:solidFill>
                <a:schemeClr val="tx1"/>
              </a:solidFill>
              <a:cs typeface="Arial"/>
            </a:endParaRPr>
          </a:p>
          <a:p>
            <a:pPr marL="0" indent="0">
              <a:buNone/>
            </a:pPr>
            <a:endParaRPr lang="en-US" sz="1400" dirty="0">
              <a:solidFill>
                <a:schemeClr val="tx1"/>
              </a:solidFill>
              <a:cs typeface="Arial"/>
            </a:endParaRPr>
          </a:p>
          <a:p>
            <a:pPr marL="0" indent="0">
              <a:buNone/>
            </a:pPr>
            <a:endParaRPr lang="en-US" sz="1400" dirty="0">
              <a:solidFill>
                <a:schemeClr val="tx1"/>
              </a:solidFill>
              <a:cs typeface="Arial"/>
            </a:endParaRPr>
          </a:p>
          <a:p>
            <a:pPr marL="0" indent="0">
              <a:buNone/>
            </a:pPr>
            <a:endParaRPr lang="en-US" sz="1400" dirty="0">
              <a:solidFill>
                <a:schemeClr val="tx1"/>
              </a:solidFill>
              <a:cs typeface="Arial"/>
            </a:endParaRPr>
          </a:p>
        </p:txBody>
      </p:sp>
      <p:sp>
        <p:nvSpPr>
          <p:cNvPr id="2" name="Footer Placeholder 1">
            <a:extLst>
              <a:ext uri="{FF2B5EF4-FFF2-40B4-BE49-F238E27FC236}">
                <a16:creationId xmlns:a16="http://schemas.microsoft.com/office/drawing/2014/main" id="{B270C509-E01A-453C-9424-FC0132264B56}"/>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a:rPr>
              <a:t>Prime Hook – Carbon Sequestration</a:t>
            </a:r>
            <a:endParaRPr kumimoji="0" lang="en-US" sz="900" b="0" i="0" u="none" strike="noStrike" kern="1200" cap="all" spc="300" normalizeH="0" baseline="0" noProof="0" dirty="0">
              <a:ln>
                <a:noFill/>
              </a:ln>
              <a:solidFill>
                <a:srgbClr val="222222"/>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C8C959A7-F53E-40EA-9711-0D33F11CE5CE}"/>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01415F-5F32-4771-AE74-55868ADB41CE}" type="slidenum">
              <a:rPr kumimoji="0" lang="en-US" sz="900" b="0" i="0" u="none" strike="noStrike" kern="1200" cap="none" spc="0" normalizeH="0" baseline="0" noProof="0" smtClean="0">
                <a:ln>
                  <a:noFill/>
                </a:ln>
                <a:solidFill>
                  <a:srgbClr val="22222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222222"/>
              </a:solidFill>
              <a:effectLst/>
              <a:uLnTx/>
              <a:uFillTx/>
              <a:latin typeface="Arial"/>
              <a:ea typeface="+mn-ea"/>
              <a:cs typeface="+mn-cs"/>
            </a:endParaRPr>
          </a:p>
        </p:txBody>
      </p:sp>
      <p:graphicFrame>
        <p:nvGraphicFramePr>
          <p:cNvPr id="12" name="Table 12">
            <a:extLst>
              <a:ext uri="{FF2B5EF4-FFF2-40B4-BE49-F238E27FC236}">
                <a16:creationId xmlns:a16="http://schemas.microsoft.com/office/drawing/2014/main" id="{9DE0E14F-0F3C-4336-A5CC-DB872A69E3AC}"/>
              </a:ext>
            </a:extLst>
          </p:cNvPr>
          <p:cNvGraphicFramePr>
            <a:graphicFrameLocks noGrp="1"/>
          </p:cNvGraphicFramePr>
          <p:nvPr>
            <p:extLst>
              <p:ext uri="{D42A27DB-BD31-4B8C-83A1-F6EECF244321}">
                <p14:modId xmlns:p14="http://schemas.microsoft.com/office/powerpoint/2010/main" val="4199328853"/>
              </p:ext>
            </p:extLst>
          </p:nvPr>
        </p:nvGraphicFramePr>
        <p:xfrm>
          <a:off x="6259685" y="868065"/>
          <a:ext cx="5779915" cy="2199459"/>
        </p:xfrm>
        <a:graphic>
          <a:graphicData uri="http://schemas.openxmlformats.org/drawingml/2006/table">
            <a:tbl>
              <a:tblPr firstRow="1" bandRow="1">
                <a:tableStyleId>{5C22544A-7EE6-4342-B048-85BDC9FD1C3A}</a:tableStyleId>
              </a:tblPr>
              <a:tblGrid>
                <a:gridCol w="1307972">
                  <a:extLst>
                    <a:ext uri="{9D8B030D-6E8A-4147-A177-3AD203B41FA5}">
                      <a16:colId xmlns:a16="http://schemas.microsoft.com/office/drawing/2014/main" val="4183374614"/>
                    </a:ext>
                  </a:extLst>
                </a:gridCol>
                <a:gridCol w="911244">
                  <a:extLst>
                    <a:ext uri="{9D8B030D-6E8A-4147-A177-3AD203B41FA5}">
                      <a16:colId xmlns:a16="http://schemas.microsoft.com/office/drawing/2014/main" val="4242582591"/>
                    </a:ext>
                  </a:extLst>
                </a:gridCol>
                <a:gridCol w="1814890">
                  <a:extLst>
                    <a:ext uri="{9D8B030D-6E8A-4147-A177-3AD203B41FA5}">
                      <a16:colId xmlns:a16="http://schemas.microsoft.com/office/drawing/2014/main" val="2059881044"/>
                    </a:ext>
                  </a:extLst>
                </a:gridCol>
                <a:gridCol w="1745809">
                  <a:extLst>
                    <a:ext uri="{9D8B030D-6E8A-4147-A177-3AD203B41FA5}">
                      <a16:colId xmlns:a16="http://schemas.microsoft.com/office/drawing/2014/main" val="3932754747"/>
                    </a:ext>
                  </a:extLst>
                </a:gridCol>
              </a:tblGrid>
              <a:tr h="249217">
                <a:tc>
                  <a:txBody>
                    <a:bodyPr/>
                    <a:lstStyle/>
                    <a:p>
                      <a:r>
                        <a:rPr lang="en-US" sz="1200" dirty="0"/>
                        <a:t>Year</a:t>
                      </a:r>
                    </a:p>
                  </a:txBody>
                  <a:tcPr/>
                </a:tc>
                <a:tc>
                  <a:txBody>
                    <a:bodyPr/>
                    <a:lstStyle/>
                    <a:p>
                      <a:pPr algn="ctr"/>
                      <a:r>
                        <a:rPr lang="en-US" sz="1200" dirty="0"/>
                        <a:t>Hectares</a:t>
                      </a:r>
                    </a:p>
                  </a:txBody>
                  <a:tcPr/>
                </a:tc>
                <a:tc>
                  <a:txBody>
                    <a:bodyPr/>
                    <a:lstStyle/>
                    <a:p>
                      <a:pPr algn="ctr"/>
                      <a:r>
                        <a:rPr lang="en-US" sz="1200" dirty="0"/>
                        <a:t>Change in Hectares</a:t>
                      </a:r>
                    </a:p>
                  </a:txBody>
                  <a:tcPr/>
                </a:tc>
                <a:tc>
                  <a:txBody>
                    <a:bodyPr/>
                    <a:lstStyle/>
                    <a:p>
                      <a:pPr algn="ctr"/>
                      <a:r>
                        <a:rPr lang="en-US" sz="1200" dirty="0" err="1"/>
                        <a:t>Tonnes</a:t>
                      </a:r>
                      <a:r>
                        <a:rPr lang="en-US" sz="1200" dirty="0"/>
                        <a:t> of Carbon</a:t>
                      </a:r>
                    </a:p>
                  </a:txBody>
                  <a:tcPr/>
                </a:tc>
                <a:extLst>
                  <a:ext uri="{0D108BD9-81ED-4DB2-BD59-A6C34878D82A}">
                    <a16:rowId xmlns:a16="http://schemas.microsoft.com/office/drawing/2014/main" val="1943986614"/>
                  </a:ext>
                </a:extLst>
              </a:tr>
              <a:tr h="221887">
                <a:tc>
                  <a:txBody>
                    <a:bodyPr/>
                    <a:lstStyle/>
                    <a:p>
                      <a:r>
                        <a:rPr lang="en-US" sz="1200" dirty="0"/>
                        <a:t>Baseline</a:t>
                      </a:r>
                    </a:p>
                  </a:txBody>
                  <a:tcPr/>
                </a:tc>
                <a:tc>
                  <a:txBody>
                    <a:bodyPr/>
                    <a:lstStyle/>
                    <a:p>
                      <a:pPr algn="ctr"/>
                      <a:r>
                        <a:rPr lang="en-US" sz="1200" dirty="0"/>
                        <a:t>412.38</a:t>
                      </a:r>
                    </a:p>
                  </a:txBody>
                  <a:tcPr/>
                </a:tc>
                <a:tc>
                  <a:txBody>
                    <a:bodyPr/>
                    <a:lstStyle/>
                    <a:p>
                      <a:pPr algn="ctr"/>
                      <a:r>
                        <a:rPr lang="en-US" sz="1200" dirty="0"/>
                        <a:t>0.00</a:t>
                      </a:r>
                    </a:p>
                  </a:txBody>
                  <a:tcPr/>
                </a:tc>
                <a:tc>
                  <a:txBody>
                    <a:bodyPr/>
                    <a:lstStyle/>
                    <a:p>
                      <a:pPr algn="ctr"/>
                      <a:r>
                        <a:rPr lang="en-US" sz="1200" dirty="0"/>
                        <a:t>0.00</a:t>
                      </a:r>
                    </a:p>
                  </a:txBody>
                  <a:tcPr/>
                </a:tc>
                <a:extLst>
                  <a:ext uri="{0D108BD9-81ED-4DB2-BD59-A6C34878D82A}">
                    <a16:rowId xmlns:a16="http://schemas.microsoft.com/office/drawing/2014/main" val="1245302051"/>
                  </a:ext>
                </a:extLst>
              </a:tr>
              <a:tr h="269059">
                <a:tc>
                  <a:txBody>
                    <a:bodyPr/>
                    <a:lstStyle/>
                    <a:p>
                      <a:r>
                        <a:rPr lang="en-US" sz="1200" dirty="0"/>
                        <a:t>2016</a:t>
                      </a:r>
                    </a:p>
                  </a:txBody>
                  <a:tcPr/>
                </a:tc>
                <a:tc>
                  <a:txBody>
                    <a:bodyPr/>
                    <a:lstStyle/>
                    <a:p>
                      <a:pPr algn="ctr"/>
                      <a:r>
                        <a:rPr lang="en-US" sz="1200" dirty="0"/>
                        <a:t>482.40</a:t>
                      </a:r>
                    </a:p>
                  </a:txBody>
                  <a:tcPr/>
                </a:tc>
                <a:tc>
                  <a:txBody>
                    <a:bodyPr/>
                    <a:lstStyle/>
                    <a:p>
                      <a:pPr algn="ctr"/>
                      <a:r>
                        <a:rPr lang="en-US" sz="1200" dirty="0"/>
                        <a:t>70.01</a:t>
                      </a:r>
                    </a:p>
                  </a:txBody>
                  <a:tcPr/>
                </a:tc>
                <a:tc>
                  <a:txBody>
                    <a:bodyPr/>
                    <a:lstStyle/>
                    <a:p>
                      <a:pPr algn="ctr"/>
                      <a:r>
                        <a:rPr lang="en-US" sz="1200" dirty="0"/>
                        <a:t>210.04</a:t>
                      </a:r>
                    </a:p>
                  </a:txBody>
                  <a:tcPr/>
                </a:tc>
                <a:extLst>
                  <a:ext uri="{0D108BD9-81ED-4DB2-BD59-A6C34878D82A}">
                    <a16:rowId xmlns:a16="http://schemas.microsoft.com/office/drawing/2014/main" val="2574912107"/>
                  </a:ext>
                </a:extLst>
              </a:tr>
              <a:tr h="248739">
                <a:tc>
                  <a:txBody>
                    <a:bodyPr/>
                    <a:lstStyle/>
                    <a:p>
                      <a:r>
                        <a:rPr lang="en-US" sz="1200" dirty="0"/>
                        <a:t>2017</a:t>
                      </a:r>
                    </a:p>
                  </a:txBody>
                  <a:tcPr/>
                </a:tc>
                <a:tc>
                  <a:txBody>
                    <a:bodyPr/>
                    <a:lstStyle/>
                    <a:p>
                      <a:pPr algn="ctr"/>
                      <a:r>
                        <a:rPr lang="en-US" sz="1200" dirty="0"/>
                        <a:t>691.22</a:t>
                      </a:r>
                    </a:p>
                  </a:txBody>
                  <a:tcPr/>
                </a:tc>
                <a:tc>
                  <a:txBody>
                    <a:bodyPr/>
                    <a:lstStyle/>
                    <a:p>
                      <a:pPr algn="ctr"/>
                      <a:r>
                        <a:rPr lang="en-US" sz="1200" dirty="0"/>
                        <a:t>208.82</a:t>
                      </a:r>
                    </a:p>
                  </a:txBody>
                  <a:tcPr/>
                </a:tc>
                <a:tc>
                  <a:txBody>
                    <a:bodyPr/>
                    <a:lstStyle/>
                    <a:p>
                      <a:pPr algn="ctr"/>
                      <a:r>
                        <a:rPr lang="en-US" sz="1200" dirty="0"/>
                        <a:t>208.82</a:t>
                      </a:r>
                    </a:p>
                  </a:txBody>
                  <a:tcPr/>
                </a:tc>
                <a:extLst>
                  <a:ext uri="{0D108BD9-81ED-4DB2-BD59-A6C34878D82A}">
                    <a16:rowId xmlns:a16="http://schemas.microsoft.com/office/drawing/2014/main" val="1560752184"/>
                  </a:ext>
                </a:extLst>
              </a:tr>
              <a:tr h="244384">
                <a:tc>
                  <a:txBody>
                    <a:bodyPr/>
                    <a:lstStyle/>
                    <a:p>
                      <a:r>
                        <a:rPr lang="en-US" sz="1200" dirty="0"/>
                        <a:t>2018</a:t>
                      </a:r>
                    </a:p>
                  </a:txBody>
                  <a:tcPr/>
                </a:tc>
                <a:tc>
                  <a:txBody>
                    <a:bodyPr/>
                    <a:lstStyle/>
                    <a:p>
                      <a:pPr algn="ctr"/>
                      <a:r>
                        <a:rPr lang="en-US" sz="1200" dirty="0"/>
                        <a:t>694.86</a:t>
                      </a:r>
                    </a:p>
                  </a:txBody>
                  <a:tcPr/>
                </a:tc>
                <a:tc>
                  <a:txBody>
                    <a:bodyPr/>
                    <a:lstStyle/>
                    <a:p>
                      <a:pPr algn="ctr"/>
                      <a:r>
                        <a:rPr lang="en-US" sz="1200" dirty="0"/>
                        <a:t>3.64</a:t>
                      </a:r>
                    </a:p>
                  </a:txBody>
                  <a:tcPr/>
                </a:tc>
                <a:tc>
                  <a:txBody>
                    <a:bodyPr/>
                    <a:lstStyle/>
                    <a:p>
                      <a:pPr algn="ctr"/>
                      <a:r>
                        <a:rPr lang="en-US" sz="1200" dirty="0"/>
                        <a:t>3.64</a:t>
                      </a:r>
                    </a:p>
                  </a:txBody>
                  <a:tcPr/>
                </a:tc>
                <a:extLst>
                  <a:ext uri="{0D108BD9-81ED-4DB2-BD59-A6C34878D82A}">
                    <a16:rowId xmlns:a16="http://schemas.microsoft.com/office/drawing/2014/main" val="3214611319"/>
                  </a:ext>
                </a:extLst>
              </a:tr>
              <a:tr h="240030">
                <a:tc>
                  <a:txBody>
                    <a:bodyPr/>
                    <a:lstStyle/>
                    <a:p>
                      <a:r>
                        <a:rPr lang="en-US" sz="1200" dirty="0"/>
                        <a:t>2019</a:t>
                      </a:r>
                    </a:p>
                  </a:txBody>
                  <a:tcPr/>
                </a:tc>
                <a:tc>
                  <a:txBody>
                    <a:bodyPr/>
                    <a:lstStyle/>
                    <a:p>
                      <a:pPr algn="ctr"/>
                      <a:r>
                        <a:rPr lang="en-US" sz="1200" dirty="0"/>
                        <a:t>628.09</a:t>
                      </a:r>
                    </a:p>
                  </a:txBody>
                  <a:tcPr/>
                </a:tc>
                <a:tc>
                  <a:txBody>
                    <a:bodyPr/>
                    <a:lstStyle/>
                    <a:p>
                      <a:pPr algn="ctr"/>
                      <a:r>
                        <a:rPr lang="en-US" sz="1200" dirty="0"/>
                        <a:t>-66.77</a:t>
                      </a:r>
                    </a:p>
                  </a:txBody>
                  <a:tcPr/>
                </a:tc>
                <a:tc>
                  <a:txBody>
                    <a:bodyPr/>
                    <a:lstStyle/>
                    <a:p>
                      <a:pPr algn="ctr"/>
                      <a:r>
                        <a:rPr lang="en-US" sz="1200" dirty="0"/>
                        <a:t>-66.77</a:t>
                      </a:r>
                    </a:p>
                  </a:txBody>
                  <a:tcPr/>
                </a:tc>
                <a:extLst>
                  <a:ext uri="{0D108BD9-81ED-4DB2-BD59-A6C34878D82A}">
                    <a16:rowId xmlns:a16="http://schemas.microsoft.com/office/drawing/2014/main" val="2100651736"/>
                  </a:ext>
                </a:extLst>
              </a:tr>
              <a:tr h="279219">
                <a:tc gridSpan="3">
                  <a:txBody>
                    <a:bodyPr/>
                    <a:lstStyle/>
                    <a:p>
                      <a:pPr algn="r"/>
                      <a:r>
                        <a:rPr lang="en-US" sz="1200" b="1" dirty="0"/>
                        <a:t>Total (t C)</a:t>
                      </a:r>
                    </a:p>
                  </a:txBody>
                  <a:tcPr/>
                </a:tc>
                <a:tc hMerge="1">
                  <a:txBody>
                    <a:bodyPr/>
                    <a:lstStyle/>
                    <a:p>
                      <a:endParaRPr lang="en-US" dirty="0"/>
                    </a:p>
                  </a:txBody>
                  <a:tcPr/>
                </a:tc>
                <a:tc hMerge="1">
                  <a:txBody>
                    <a:bodyPr/>
                    <a:lstStyle/>
                    <a:p>
                      <a:endParaRPr lang="en-US" dirty="0"/>
                    </a:p>
                  </a:txBody>
                  <a:tcPr/>
                </a:tc>
                <a:tc>
                  <a:txBody>
                    <a:bodyPr/>
                    <a:lstStyle/>
                    <a:p>
                      <a:pPr algn="ctr"/>
                      <a:r>
                        <a:rPr lang="en-US" sz="1200" dirty="0"/>
                        <a:t>355.73</a:t>
                      </a:r>
                    </a:p>
                  </a:txBody>
                  <a:tcPr/>
                </a:tc>
                <a:extLst>
                  <a:ext uri="{0D108BD9-81ED-4DB2-BD59-A6C34878D82A}">
                    <a16:rowId xmlns:a16="http://schemas.microsoft.com/office/drawing/2014/main" val="1287577044"/>
                  </a:ext>
                </a:extLst>
              </a:tr>
              <a:tr h="239889">
                <a:tc gridSpan="3">
                  <a:txBody>
                    <a:bodyPr/>
                    <a:lstStyle/>
                    <a:p>
                      <a:pPr algn="r"/>
                      <a:r>
                        <a:rPr lang="en-US" sz="1200" b="1" dirty="0"/>
                        <a:t>Total (t </a:t>
                      </a:r>
                      <a:r>
                        <a:rPr lang="en-US" sz="1200" b="1" baseline="0" dirty="0"/>
                        <a:t>CO</a:t>
                      </a:r>
                      <a:r>
                        <a:rPr lang="en-US" sz="1200" b="1" baseline="-25000" dirty="0"/>
                        <a:t>2</a:t>
                      </a:r>
                      <a:r>
                        <a:rPr lang="en-US" sz="1200" b="1" baseline="0" dirty="0"/>
                        <a:t>e</a:t>
                      </a:r>
                      <a:r>
                        <a:rPr lang="en-US" sz="1200" b="1" dirty="0"/>
                        <a:t>)</a:t>
                      </a:r>
                    </a:p>
                  </a:txBody>
                  <a:tcPr/>
                </a:tc>
                <a:tc hMerge="1">
                  <a:txBody>
                    <a:bodyPr/>
                    <a:lstStyle/>
                    <a:p>
                      <a:endParaRPr lang="en-US" dirty="0"/>
                    </a:p>
                  </a:txBody>
                  <a:tcPr/>
                </a:tc>
                <a:tc hMerge="1">
                  <a:txBody>
                    <a:bodyPr/>
                    <a:lstStyle/>
                    <a:p>
                      <a:endParaRPr lang="en-US" dirty="0"/>
                    </a:p>
                  </a:txBody>
                  <a:tcPr/>
                </a:tc>
                <a:tc>
                  <a:txBody>
                    <a:bodyPr/>
                    <a:lstStyle/>
                    <a:p>
                      <a:pPr algn="ctr"/>
                      <a:r>
                        <a:rPr lang="en-US" sz="1200" b="1" dirty="0"/>
                        <a:t>1,304.33</a:t>
                      </a:r>
                    </a:p>
                  </a:txBody>
                  <a:tcPr/>
                </a:tc>
                <a:extLst>
                  <a:ext uri="{0D108BD9-81ED-4DB2-BD59-A6C34878D82A}">
                    <a16:rowId xmlns:a16="http://schemas.microsoft.com/office/drawing/2014/main" val="15611853"/>
                  </a:ext>
                </a:extLst>
              </a:tr>
            </a:tbl>
          </a:graphicData>
        </a:graphic>
      </p:graphicFrame>
      <p:graphicFrame>
        <p:nvGraphicFramePr>
          <p:cNvPr id="9" name="Table 12">
            <a:extLst>
              <a:ext uri="{FF2B5EF4-FFF2-40B4-BE49-F238E27FC236}">
                <a16:creationId xmlns:a16="http://schemas.microsoft.com/office/drawing/2014/main" id="{61C34720-9766-4001-8B24-1B8E2E9EE20B}"/>
              </a:ext>
            </a:extLst>
          </p:cNvPr>
          <p:cNvGraphicFramePr>
            <a:graphicFrameLocks noGrp="1"/>
          </p:cNvGraphicFramePr>
          <p:nvPr>
            <p:extLst>
              <p:ext uri="{D42A27DB-BD31-4B8C-83A1-F6EECF244321}">
                <p14:modId xmlns:p14="http://schemas.microsoft.com/office/powerpoint/2010/main" val="1212155564"/>
              </p:ext>
            </p:extLst>
          </p:nvPr>
        </p:nvGraphicFramePr>
        <p:xfrm>
          <a:off x="4666686" y="3381677"/>
          <a:ext cx="7525314" cy="1188720"/>
        </p:xfrm>
        <a:graphic>
          <a:graphicData uri="http://schemas.openxmlformats.org/drawingml/2006/table">
            <a:tbl>
              <a:tblPr firstRow="1" bandRow="1">
                <a:tableStyleId>{5C22544A-7EE6-4342-B048-85BDC9FD1C3A}</a:tableStyleId>
              </a:tblPr>
              <a:tblGrid>
                <a:gridCol w="868609">
                  <a:extLst>
                    <a:ext uri="{9D8B030D-6E8A-4147-A177-3AD203B41FA5}">
                      <a16:colId xmlns:a16="http://schemas.microsoft.com/office/drawing/2014/main" val="4183374614"/>
                    </a:ext>
                  </a:extLst>
                </a:gridCol>
                <a:gridCol w="865505">
                  <a:extLst>
                    <a:ext uri="{9D8B030D-6E8A-4147-A177-3AD203B41FA5}">
                      <a16:colId xmlns:a16="http://schemas.microsoft.com/office/drawing/2014/main" val="4242582591"/>
                    </a:ext>
                  </a:extLst>
                </a:gridCol>
                <a:gridCol w="1053737">
                  <a:extLst>
                    <a:ext uri="{9D8B030D-6E8A-4147-A177-3AD203B41FA5}">
                      <a16:colId xmlns:a16="http://schemas.microsoft.com/office/drawing/2014/main" val="2059881044"/>
                    </a:ext>
                  </a:extLst>
                </a:gridCol>
                <a:gridCol w="992777">
                  <a:extLst>
                    <a:ext uri="{9D8B030D-6E8A-4147-A177-3AD203B41FA5}">
                      <a16:colId xmlns:a16="http://schemas.microsoft.com/office/drawing/2014/main" val="3932754747"/>
                    </a:ext>
                  </a:extLst>
                </a:gridCol>
                <a:gridCol w="957943">
                  <a:extLst>
                    <a:ext uri="{9D8B030D-6E8A-4147-A177-3AD203B41FA5}">
                      <a16:colId xmlns:a16="http://schemas.microsoft.com/office/drawing/2014/main" val="2357968907"/>
                    </a:ext>
                  </a:extLst>
                </a:gridCol>
                <a:gridCol w="1055466">
                  <a:extLst>
                    <a:ext uri="{9D8B030D-6E8A-4147-A177-3AD203B41FA5}">
                      <a16:colId xmlns:a16="http://schemas.microsoft.com/office/drawing/2014/main" val="2954043030"/>
                    </a:ext>
                  </a:extLst>
                </a:gridCol>
                <a:gridCol w="1731277">
                  <a:extLst>
                    <a:ext uri="{9D8B030D-6E8A-4147-A177-3AD203B41FA5}">
                      <a16:colId xmlns:a16="http://schemas.microsoft.com/office/drawing/2014/main" val="2243694308"/>
                    </a:ext>
                  </a:extLst>
                </a:gridCol>
              </a:tblGrid>
              <a:tr h="244384">
                <a:tc>
                  <a:txBody>
                    <a:bodyPr/>
                    <a:lstStyle/>
                    <a:p>
                      <a:r>
                        <a:rPr lang="en-US" sz="1200" dirty="0"/>
                        <a:t>Scenario</a:t>
                      </a:r>
                    </a:p>
                  </a:txBody>
                  <a:tcPr anchor="ctr"/>
                </a:tc>
                <a:tc>
                  <a:txBody>
                    <a:bodyPr/>
                    <a:lstStyle/>
                    <a:p>
                      <a:pPr algn="ctr"/>
                      <a:r>
                        <a:rPr lang="en-US" sz="1200" dirty="0"/>
                        <a:t>Hectares</a:t>
                      </a:r>
                    </a:p>
                  </a:txBody>
                  <a:tcPr anchor="ctr"/>
                </a:tc>
                <a:tc>
                  <a:txBody>
                    <a:bodyPr/>
                    <a:lstStyle/>
                    <a:p>
                      <a:pPr algn="ctr"/>
                      <a:r>
                        <a:rPr lang="en-US" sz="1200" dirty="0"/>
                        <a:t>t CO</a:t>
                      </a:r>
                      <a:r>
                        <a:rPr lang="en-US" sz="1200" baseline="-25000" dirty="0"/>
                        <a:t>2</a:t>
                      </a:r>
                      <a:r>
                        <a:rPr lang="en-US" sz="1200" baseline="0" dirty="0"/>
                        <a:t> ha</a:t>
                      </a:r>
                      <a:r>
                        <a:rPr lang="en-US" sz="1200" baseline="30000" dirty="0"/>
                        <a:t>-1</a:t>
                      </a:r>
                      <a:r>
                        <a:rPr lang="en-US" sz="1200" baseline="0" dirty="0"/>
                        <a:t> yr</a:t>
                      </a:r>
                      <a:r>
                        <a:rPr lang="en-US" sz="1200" baseline="30000" dirty="0"/>
                        <a:t>-1</a:t>
                      </a:r>
                      <a:endParaRPr lang="en-US" sz="1200" dirty="0"/>
                    </a:p>
                  </a:txBody>
                  <a:tcPr anchor="ctr"/>
                </a:tc>
                <a:tc>
                  <a:txBody>
                    <a:bodyPr/>
                    <a:lstStyle/>
                    <a:p>
                      <a:pPr algn="ctr"/>
                      <a:r>
                        <a:rPr lang="en-US" sz="1200" dirty="0"/>
                        <a:t>t CH</a:t>
                      </a:r>
                      <a:r>
                        <a:rPr lang="en-US" sz="1200" baseline="-25000" dirty="0"/>
                        <a:t>4</a:t>
                      </a:r>
                      <a:r>
                        <a:rPr lang="en-US" sz="1200" baseline="0" dirty="0"/>
                        <a:t> ha</a:t>
                      </a:r>
                      <a:r>
                        <a:rPr lang="en-US" sz="1200" baseline="30000" dirty="0"/>
                        <a:t>-1</a:t>
                      </a:r>
                      <a:r>
                        <a:rPr lang="en-US" sz="1200" baseline="0" dirty="0"/>
                        <a:t> yr</a:t>
                      </a:r>
                      <a:r>
                        <a:rPr lang="en-US" sz="1200" baseline="30000" dirty="0"/>
                        <a:t>-1</a:t>
                      </a:r>
                      <a:endParaRPr lang="en-US" sz="1200" dirty="0"/>
                    </a:p>
                  </a:txBody>
                  <a:tcPr anchor="ctr"/>
                </a:tc>
                <a:tc>
                  <a:txBody>
                    <a:bodyPr/>
                    <a:lstStyle/>
                    <a:p>
                      <a:pPr algn="ctr"/>
                      <a:r>
                        <a:rPr lang="en-US" sz="1200" dirty="0"/>
                        <a:t>t CO</a:t>
                      </a:r>
                      <a:r>
                        <a:rPr lang="en-US" sz="1200" baseline="-25000" dirty="0"/>
                        <a:t>2</a:t>
                      </a:r>
                      <a:r>
                        <a:rPr lang="en-US" sz="1200" baseline="0" dirty="0"/>
                        <a:t>e ha</a:t>
                      </a:r>
                      <a:r>
                        <a:rPr lang="en-US" sz="1200" baseline="30000" dirty="0"/>
                        <a:t>-1</a:t>
                      </a:r>
                      <a:r>
                        <a:rPr lang="en-US" sz="1200" baseline="0" dirty="0"/>
                        <a:t> yr</a:t>
                      </a:r>
                      <a:r>
                        <a:rPr lang="en-US" sz="1200" baseline="30000" dirty="0"/>
                        <a:t>-1</a:t>
                      </a:r>
                      <a:endParaRPr lang="en-US" sz="1200" dirty="0"/>
                    </a:p>
                  </a:txBody>
                  <a:tcPr anchor="ctr"/>
                </a:tc>
                <a:tc>
                  <a:txBody>
                    <a:bodyPr/>
                    <a:lstStyle/>
                    <a:p>
                      <a:pPr algn="ctr"/>
                      <a:r>
                        <a:rPr lang="en-US" sz="1200" dirty="0"/>
                        <a:t>t CO</a:t>
                      </a:r>
                      <a:r>
                        <a:rPr lang="en-US" sz="1200" baseline="-25000" dirty="0"/>
                        <a:t>2</a:t>
                      </a:r>
                      <a:r>
                        <a:rPr lang="en-US" sz="1200" baseline="0" dirty="0"/>
                        <a:t>e yr</a:t>
                      </a:r>
                      <a:r>
                        <a:rPr lang="en-US" sz="1200" baseline="30000" dirty="0"/>
                        <a:t>-1</a:t>
                      </a:r>
                      <a:endParaRPr lang="en-US" sz="12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Enhanced Carbon Sequestration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(t CO</a:t>
                      </a:r>
                      <a:r>
                        <a:rPr lang="en-US" sz="1200" baseline="-25000" dirty="0"/>
                        <a:t>2</a:t>
                      </a:r>
                      <a:r>
                        <a:rPr lang="en-US" sz="1200" baseline="0" dirty="0"/>
                        <a:t>e yr</a:t>
                      </a:r>
                      <a:r>
                        <a:rPr lang="en-US" sz="1200" baseline="30000" dirty="0"/>
                        <a:t>-1</a:t>
                      </a:r>
                      <a:r>
                        <a:rPr lang="en-US" sz="1200" baseline="0" dirty="0"/>
                        <a:t>)</a:t>
                      </a:r>
                      <a:endParaRPr lang="en-US" sz="1200" dirty="0"/>
                    </a:p>
                  </a:txBody>
                  <a:tcPr anchor="ctr"/>
                </a:tc>
                <a:extLst>
                  <a:ext uri="{0D108BD9-81ED-4DB2-BD59-A6C34878D82A}">
                    <a16:rowId xmlns:a16="http://schemas.microsoft.com/office/drawing/2014/main" val="1943986614"/>
                  </a:ext>
                </a:extLst>
              </a:tr>
              <a:tr h="221887">
                <a:tc>
                  <a:txBody>
                    <a:bodyPr/>
                    <a:lstStyle/>
                    <a:p>
                      <a:r>
                        <a:rPr lang="en-US" sz="1200" dirty="0"/>
                        <a:t>Baseline</a:t>
                      </a:r>
                    </a:p>
                  </a:txBody>
                  <a:tcPr anchor="ctr"/>
                </a:tc>
                <a:tc>
                  <a:txBody>
                    <a:bodyPr/>
                    <a:lstStyle/>
                    <a:p>
                      <a:pPr algn="ctr"/>
                      <a:r>
                        <a:rPr lang="en-US" sz="1200" dirty="0"/>
                        <a:t>412.38</a:t>
                      </a:r>
                    </a:p>
                  </a:txBody>
                  <a:tcPr anchor="ctr"/>
                </a:tc>
                <a:tc rowSpan="2">
                  <a:txBody>
                    <a:bodyPr/>
                    <a:lstStyle/>
                    <a:p>
                      <a:pPr algn="ctr"/>
                      <a:r>
                        <a:rPr lang="en-US" sz="1200" dirty="0"/>
                        <a:t>-7.66</a:t>
                      </a:r>
                    </a:p>
                  </a:txBody>
                  <a:tcPr anchor="ctr"/>
                </a:tc>
                <a:tc rowSpan="2">
                  <a:txBody>
                    <a:bodyPr/>
                    <a:lstStyle/>
                    <a:p>
                      <a:pPr algn="ctr"/>
                      <a:r>
                        <a:rPr lang="en-US" sz="1200" dirty="0"/>
                        <a:t>0.16</a:t>
                      </a:r>
                    </a:p>
                  </a:txBody>
                  <a:tcPr anchor="ctr"/>
                </a:tc>
                <a:tc rowSpan="2">
                  <a:txBody>
                    <a:bodyPr/>
                    <a:lstStyle/>
                    <a:p>
                      <a:pPr algn="ctr"/>
                      <a:r>
                        <a:rPr lang="en-US" sz="1200" dirty="0">
                          <a:solidFill>
                            <a:schemeClr val="tx1"/>
                          </a:solidFill>
                          <a:highlight>
                            <a:srgbClr val="FFFF00"/>
                          </a:highlight>
                        </a:rPr>
                        <a:t>-3.31</a:t>
                      </a:r>
                    </a:p>
                  </a:txBody>
                  <a:tcPr anchor="ctr"/>
                </a:tc>
                <a:tc>
                  <a:txBody>
                    <a:bodyPr/>
                    <a:lstStyle/>
                    <a:p>
                      <a:pPr algn="ctr"/>
                      <a:r>
                        <a:rPr lang="en-US" sz="1200" dirty="0"/>
                        <a:t>-1,365.54</a:t>
                      </a:r>
                    </a:p>
                  </a:txBody>
                  <a:tcPr anchor="ctr"/>
                </a:tc>
                <a:tc rowSpan="2">
                  <a:txBody>
                    <a:bodyPr/>
                    <a:lstStyle/>
                    <a:p>
                      <a:pPr algn="ctr"/>
                      <a:r>
                        <a:rPr lang="en-US" sz="1200" dirty="0">
                          <a:highlight>
                            <a:srgbClr val="FFFF00"/>
                          </a:highlight>
                        </a:rPr>
                        <a:t>714.26</a:t>
                      </a:r>
                    </a:p>
                  </a:txBody>
                  <a:tcPr anchor="ctr"/>
                </a:tc>
                <a:extLst>
                  <a:ext uri="{0D108BD9-81ED-4DB2-BD59-A6C34878D82A}">
                    <a16:rowId xmlns:a16="http://schemas.microsoft.com/office/drawing/2014/main" val="1245302051"/>
                  </a:ext>
                </a:extLst>
              </a:tr>
              <a:tr h="269059">
                <a:tc>
                  <a:txBody>
                    <a:bodyPr/>
                    <a:lstStyle/>
                    <a:p>
                      <a:r>
                        <a:rPr lang="en-US" sz="1200" dirty="0"/>
                        <a:t>Project</a:t>
                      </a:r>
                    </a:p>
                  </a:txBody>
                  <a:tcPr anchor="ctr"/>
                </a:tc>
                <a:tc>
                  <a:txBody>
                    <a:bodyPr/>
                    <a:lstStyle/>
                    <a:p>
                      <a:pPr algn="ctr"/>
                      <a:r>
                        <a:rPr lang="en-US" sz="1200" dirty="0"/>
                        <a:t>628.09</a:t>
                      </a:r>
                    </a:p>
                  </a:txBody>
                  <a:tcPr anchor="ctr"/>
                </a:tc>
                <a:tc vMerge="1">
                  <a:txBody>
                    <a:bodyPr/>
                    <a:lstStyle/>
                    <a:p>
                      <a:pPr algn="ctr"/>
                      <a:r>
                        <a:rPr lang="en-US" sz="1200" dirty="0"/>
                        <a:t>70.01</a:t>
                      </a:r>
                    </a:p>
                  </a:txBody>
                  <a:tcPr/>
                </a:tc>
                <a:tc vMerge="1">
                  <a:txBody>
                    <a:bodyPr/>
                    <a:lstStyle/>
                    <a:p>
                      <a:pPr algn="ctr"/>
                      <a:endParaRPr lang="en-US" sz="1200" dirty="0"/>
                    </a:p>
                  </a:txBody>
                  <a:tcPr/>
                </a:tc>
                <a:tc vMerge="1">
                  <a:txBody>
                    <a:bodyPr/>
                    <a:lstStyle/>
                    <a:p>
                      <a:endParaRPr lang="en-US"/>
                    </a:p>
                  </a:txBody>
                  <a:tcPr/>
                </a:tc>
                <a:tc>
                  <a:txBody>
                    <a:bodyPr/>
                    <a:lstStyle/>
                    <a:p>
                      <a:pPr algn="ctr"/>
                      <a:r>
                        <a:rPr lang="en-US" sz="1200" dirty="0"/>
                        <a:t>-2,079.80</a:t>
                      </a:r>
                    </a:p>
                  </a:txBody>
                  <a:tcPr anchor="ctr"/>
                </a:tc>
                <a:tc vMerge="1">
                  <a:txBody>
                    <a:bodyPr/>
                    <a:lstStyle/>
                    <a:p>
                      <a:pPr algn="ctr"/>
                      <a:endParaRPr lang="en-US" sz="1200" dirty="0"/>
                    </a:p>
                  </a:txBody>
                  <a:tcPr anchor="ctr"/>
                </a:tc>
                <a:extLst>
                  <a:ext uri="{0D108BD9-81ED-4DB2-BD59-A6C34878D82A}">
                    <a16:rowId xmlns:a16="http://schemas.microsoft.com/office/drawing/2014/main" val="2574912107"/>
                  </a:ext>
                </a:extLst>
              </a:tr>
            </a:tbl>
          </a:graphicData>
        </a:graphic>
      </p:graphicFrame>
      <p:sp>
        <p:nvSpPr>
          <p:cNvPr id="11" name="TextBox 10">
            <a:extLst>
              <a:ext uri="{FF2B5EF4-FFF2-40B4-BE49-F238E27FC236}">
                <a16:creationId xmlns:a16="http://schemas.microsoft.com/office/drawing/2014/main" id="{86DADD2D-0504-4E6E-B7B3-F91AD389BA7F}"/>
              </a:ext>
            </a:extLst>
          </p:cNvPr>
          <p:cNvSpPr txBox="1"/>
          <p:nvPr/>
        </p:nvSpPr>
        <p:spPr>
          <a:xfrm>
            <a:off x="4666686" y="4809294"/>
            <a:ext cx="611155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0563C1"/>
                </a:solidFill>
                <a:effectLst/>
                <a:uLnTx/>
                <a:uFillTx/>
                <a:latin typeface="Arial"/>
                <a:ea typeface="+mn-ea"/>
                <a:cs typeface="+mn-cs"/>
                <a:hlinkClick r:id="rId3"/>
              </a:rPr>
              <a:t>https://coastalchangelab.files.wordpress.com/2019/01/finalreport_may_2018.pdf</a:t>
            </a:r>
            <a:endParaRPr kumimoji="0" lang="en-US" sz="800" b="0" i="0" u="sng" strike="noStrike" kern="1200" cap="none" spc="0" normalizeH="0" baseline="0" noProof="0" dirty="0">
              <a:ln>
                <a:noFill/>
              </a:ln>
              <a:solidFill>
                <a:srgbClr val="0563C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22222"/>
                </a:solidFill>
                <a:effectLst/>
                <a:uLnTx/>
                <a:uFillTx/>
                <a:latin typeface="Arial"/>
                <a:ea typeface="+mn-ea"/>
                <a:cs typeface="+mn-cs"/>
                <a:hlinkClick r:id="rId4"/>
              </a:rPr>
              <a:t>https://link.springer.com/article/10.1007%2Fs13157-011-0197-0</a:t>
            </a:r>
            <a:endParaRPr kumimoji="0" lang="en-US" sz="800" b="0" i="0" u="none" strike="noStrike" kern="1200" cap="none" spc="0" normalizeH="0" baseline="0" noProof="0" dirty="0">
              <a:ln>
                <a:noFill/>
              </a:ln>
              <a:solidFill>
                <a:srgbClr val="222222"/>
              </a:solidFill>
              <a:effectLst/>
              <a:uLnTx/>
              <a:uFillTx/>
              <a:latin typeface="Arial"/>
              <a:ea typeface="+mn-ea"/>
              <a:cs typeface="+mn-cs"/>
            </a:endParaRPr>
          </a:p>
        </p:txBody>
      </p:sp>
      <p:graphicFrame>
        <p:nvGraphicFramePr>
          <p:cNvPr id="13" name="Table 12">
            <a:extLst>
              <a:ext uri="{FF2B5EF4-FFF2-40B4-BE49-F238E27FC236}">
                <a16:creationId xmlns:a16="http://schemas.microsoft.com/office/drawing/2014/main" id="{200B2408-BEB9-4237-BC16-D1E195B805ED}"/>
              </a:ext>
            </a:extLst>
          </p:cNvPr>
          <p:cNvGraphicFramePr>
            <a:graphicFrameLocks noGrp="1"/>
          </p:cNvGraphicFramePr>
          <p:nvPr>
            <p:extLst>
              <p:ext uri="{D42A27DB-BD31-4B8C-83A1-F6EECF244321}">
                <p14:modId xmlns:p14="http://schemas.microsoft.com/office/powerpoint/2010/main" val="2117157157"/>
              </p:ext>
            </p:extLst>
          </p:nvPr>
        </p:nvGraphicFramePr>
        <p:xfrm>
          <a:off x="394996" y="5776154"/>
          <a:ext cx="11652068" cy="759364"/>
        </p:xfrm>
        <a:graphic>
          <a:graphicData uri="http://schemas.openxmlformats.org/drawingml/2006/table">
            <a:tbl>
              <a:tblPr>
                <a:tableStyleId>{5C22544A-7EE6-4342-B048-85BDC9FD1C3A}</a:tableStyleId>
              </a:tblPr>
              <a:tblGrid>
                <a:gridCol w="1802674">
                  <a:extLst>
                    <a:ext uri="{9D8B030D-6E8A-4147-A177-3AD203B41FA5}">
                      <a16:colId xmlns:a16="http://schemas.microsoft.com/office/drawing/2014/main" val="2008757350"/>
                    </a:ext>
                  </a:extLst>
                </a:gridCol>
                <a:gridCol w="923109">
                  <a:extLst>
                    <a:ext uri="{9D8B030D-6E8A-4147-A177-3AD203B41FA5}">
                      <a16:colId xmlns:a16="http://schemas.microsoft.com/office/drawing/2014/main" val="65318517"/>
                    </a:ext>
                  </a:extLst>
                </a:gridCol>
                <a:gridCol w="1071154">
                  <a:extLst>
                    <a:ext uri="{9D8B030D-6E8A-4147-A177-3AD203B41FA5}">
                      <a16:colId xmlns:a16="http://schemas.microsoft.com/office/drawing/2014/main" val="933235490"/>
                    </a:ext>
                  </a:extLst>
                </a:gridCol>
                <a:gridCol w="661852">
                  <a:extLst>
                    <a:ext uri="{9D8B030D-6E8A-4147-A177-3AD203B41FA5}">
                      <a16:colId xmlns:a16="http://schemas.microsoft.com/office/drawing/2014/main" val="710898032"/>
                    </a:ext>
                  </a:extLst>
                </a:gridCol>
                <a:gridCol w="1082074">
                  <a:extLst>
                    <a:ext uri="{9D8B030D-6E8A-4147-A177-3AD203B41FA5}">
                      <a16:colId xmlns:a16="http://schemas.microsoft.com/office/drawing/2014/main" val="4029299383"/>
                    </a:ext>
                  </a:extLst>
                </a:gridCol>
                <a:gridCol w="647174">
                  <a:extLst>
                    <a:ext uri="{9D8B030D-6E8A-4147-A177-3AD203B41FA5}">
                      <a16:colId xmlns:a16="http://schemas.microsoft.com/office/drawing/2014/main" val="1030187327"/>
                    </a:ext>
                  </a:extLst>
                </a:gridCol>
                <a:gridCol w="771288">
                  <a:extLst>
                    <a:ext uri="{9D8B030D-6E8A-4147-A177-3AD203B41FA5}">
                      <a16:colId xmlns:a16="http://schemas.microsoft.com/office/drawing/2014/main" val="1508041843"/>
                    </a:ext>
                  </a:extLst>
                </a:gridCol>
                <a:gridCol w="1026435">
                  <a:extLst>
                    <a:ext uri="{9D8B030D-6E8A-4147-A177-3AD203B41FA5}">
                      <a16:colId xmlns:a16="http://schemas.microsoft.com/office/drawing/2014/main" val="1211356467"/>
                    </a:ext>
                  </a:extLst>
                </a:gridCol>
                <a:gridCol w="853440">
                  <a:extLst>
                    <a:ext uri="{9D8B030D-6E8A-4147-A177-3AD203B41FA5}">
                      <a16:colId xmlns:a16="http://schemas.microsoft.com/office/drawing/2014/main" val="2143104793"/>
                    </a:ext>
                  </a:extLst>
                </a:gridCol>
                <a:gridCol w="1410789">
                  <a:extLst>
                    <a:ext uri="{9D8B030D-6E8A-4147-A177-3AD203B41FA5}">
                      <a16:colId xmlns:a16="http://schemas.microsoft.com/office/drawing/2014/main" val="979026252"/>
                    </a:ext>
                  </a:extLst>
                </a:gridCol>
                <a:gridCol w="1402079">
                  <a:extLst>
                    <a:ext uri="{9D8B030D-6E8A-4147-A177-3AD203B41FA5}">
                      <a16:colId xmlns:a16="http://schemas.microsoft.com/office/drawing/2014/main" val="2582485416"/>
                    </a:ext>
                  </a:extLst>
                </a:gridCol>
              </a:tblGrid>
              <a:tr h="167060">
                <a:tc rowSpan="2">
                  <a:txBody>
                    <a:bodyPr/>
                    <a:lstStyle/>
                    <a:p>
                      <a:pPr algn="l" fontAlgn="b"/>
                      <a:r>
                        <a:rPr lang="en-US" sz="1200" b="1" u="none" strike="noStrike" dirty="0">
                          <a:solidFill>
                            <a:schemeClr val="bg1"/>
                          </a:solidFill>
                          <a:effectLst/>
                          <a:latin typeface="+mn-lt"/>
                        </a:rPr>
                        <a:t>Projection</a:t>
                      </a:r>
                      <a:endParaRPr lang="en-US" sz="1200" b="1" i="0" u="none" strike="noStrike" dirty="0">
                        <a:solidFill>
                          <a:schemeClr val="bg1"/>
                        </a:solidFill>
                        <a:effectLst/>
                        <a:latin typeface="+mn-lt"/>
                      </a:endParaRPr>
                    </a:p>
                  </a:txBody>
                  <a:tcPr marL="6961" marR="6961" marT="6961" marB="0" anchor="b">
                    <a:solidFill>
                      <a:schemeClr val="accent1"/>
                    </a:solidFill>
                  </a:tcPr>
                </a:tc>
                <a:tc rowSpan="2">
                  <a:txBody>
                    <a:bodyPr/>
                    <a:lstStyle/>
                    <a:p>
                      <a:pPr algn="ctr" fontAlgn="b"/>
                      <a:r>
                        <a:rPr lang="en-US" sz="1200" b="1" u="none" strike="noStrike" dirty="0">
                          <a:solidFill>
                            <a:schemeClr val="bg1"/>
                          </a:solidFill>
                          <a:effectLst/>
                          <a:latin typeface="+mn-lt"/>
                        </a:rPr>
                        <a:t>Scenario</a:t>
                      </a:r>
                      <a:endParaRPr lang="en-US" sz="1200" b="1" i="0" u="none" strike="noStrike" dirty="0">
                        <a:solidFill>
                          <a:schemeClr val="bg1"/>
                        </a:solidFill>
                        <a:effectLst/>
                        <a:latin typeface="+mn-lt"/>
                      </a:endParaRPr>
                    </a:p>
                  </a:txBody>
                  <a:tcPr marL="6961" marR="6961" marT="6961" marB="0" anchor="b">
                    <a:solidFill>
                      <a:schemeClr val="accent1"/>
                    </a:solidFill>
                  </a:tcPr>
                </a:tc>
                <a:tc>
                  <a:txBody>
                    <a:bodyPr/>
                    <a:lstStyle/>
                    <a:p>
                      <a:pPr algn="ctr" fontAlgn="b"/>
                      <a:r>
                        <a:rPr lang="en-US" sz="1200" b="1" u="none" strike="noStrike" dirty="0">
                          <a:solidFill>
                            <a:schemeClr val="bg1"/>
                          </a:solidFill>
                          <a:effectLst/>
                          <a:latin typeface="+mn-lt"/>
                        </a:rPr>
                        <a:t>Marsh Area</a:t>
                      </a:r>
                      <a:endParaRPr lang="en-US" sz="1200" b="1" i="0" u="none" strike="noStrike" dirty="0">
                        <a:solidFill>
                          <a:schemeClr val="bg1"/>
                        </a:solidFill>
                        <a:effectLst/>
                        <a:latin typeface="+mn-lt"/>
                      </a:endParaRPr>
                    </a:p>
                  </a:txBody>
                  <a:tcPr marL="6961" marR="6961" marT="6961" marB="0" anchor="b">
                    <a:solidFill>
                      <a:schemeClr val="accent1"/>
                    </a:solidFill>
                  </a:tcPr>
                </a:tc>
                <a:tc gridSpan="3">
                  <a:txBody>
                    <a:bodyPr/>
                    <a:lstStyle/>
                    <a:p>
                      <a:pPr algn="ctr"/>
                      <a:r>
                        <a:rPr lang="en-US" sz="1200" b="1" u="none" strike="noStrike" dirty="0">
                          <a:solidFill>
                            <a:schemeClr val="bg1"/>
                          </a:solidFill>
                          <a:effectLst/>
                          <a:latin typeface="+mn-lt"/>
                        </a:rPr>
                        <a:t>4 Year Emissions (t CO2e)</a:t>
                      </a:r>
                      <a:endParaRPr lang="en-US" sz="1200" dirty="0">
                        <a:solidFill>
                          <a:schemeClr val="bg1"/>
                        </a:solidFill>
                      </a:endParaRPr>
                    </a:p>
                  </a:txBody>
                  <a:tcPr marL="6961" marR="6961" marT="6961" marB="0" anchor="b">
                    <a:solidFill>
                      <a:schemeClr val="accent1"/>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u="none" strike="noStrike" dirty="0">
                          <a:solidFill>
                            <a:schemeClr val="bg1"/>
                          </a:solidFill>
                          <a:effectLst/>
                          <a:latin typeface="+mn-lt"/>
                        </a:rPr>
                        <a:t>30 Year Emissions (t CO2e)</a:t>
                      </a:r>
                      <a:endParaRPr lang="en-US" sz="1200" b="1" i="0" u="none" strike="noStrike" dirty="0">
                        <a:solidFill>
                          <a:schemeClr val="bg1"/>
                        </a:solidFill>
                        <a:effectLst/>
                        <a:latin typeface="Calibri" panose="020F0502020204030204" pitchFamily="34" charset="0"/>
                      </a:endParaRPr>
                    </a:p>
                  </a:txBody>
                  <a:tcPr marL="6961" marR="6961" marT="6961" marB="0" anchor="b">
                    <a:solidFill>
                      <a:schemeClr val="accent1"/>
                    </a:solidFill>
                  </a:tcPr>
                </a:tc>
                <a:tc hMerge="1">
                  <a:txBody>
                    <a:bodyPr/>
                    <a:lstStyle/>
                    <a:p>
                      <a:endParaRPr lang="en-US"/>
                    </a:p>
                  </a:txBody>
                  <a:tcPr/>
                </a:tc>
                <a:tc hMerge="1">
                  <a:txBody>
                    <a:bodyPr/>
                    <a:lstStyle/>
                    <a:p>
                      <a:pPr algn="ctr" fontAlgn="b"/>
                      <a:endParaRPr lang="en-US" sz="1000" b="1" i="0" u="none" strike="noStrike" dirty="0">
                        <a:solidFill>
                          <a:srgbClr val="000000"/>
                        </a:solidFill>
                        <a:effectLst/>
                        <a:latin typeface="Calibri" panose="020F0502020204030204" pitchFamily="34" charset="0"/>
                      </a:endParaRPr>
                    </a:p>
                  </a:txBody>
                  <a:tcPr marL="6961" marR="6961" marT="6961" marB="0" anchor="b"/>
                </a:tc>
                <a:tc rowSpan="2">
                  <a:txBody>
                    <a:bodyPr/>
                    <a:lstStyle/>
                    <a:p>
                      <a:pPr algn="ctr" fontAlgn="b"/>
                      <a:r>
                        <a:rPr lang="en-US" sz="1200" b="1" u="none" strike="noStrike" dirty="0">
                          <a:solidFill>
                            <a:schemeClr val="bg1"/>
                          </a:solidFill>
                          <a:effectLst/>
                          <a:latin typeface="+mn-lt"/>
                        </a:rPr>
                        <a:t>4-Year Offsets</a:t>
                      </a:r>
                      <a:endParaRPr lang="en-US" sz="1200" b="1" i="0" u="none" strike="noStrike" dirty="0">
                        <a:solidFill>
                          <a:schemeClr val="bg1"/>
                        </a:solidFill>
                        <a:effectLst/>
                        <a:latin typeface="Calibri" panose="020F0502020204030204" pitchFamily="34" charset="0"/>
                      </a:endParaRPr>
                    </a:p>
                  </a:txBody>
                  <a:tcPr marL="6961" marR="6961" marT="6961" marB="0" anchor="b">
                    <a:solidFill>
                      <a:schemeClr val="accent1"/>
                    </a:solidFill>
                  </a:tcPr>
                </a:tc>
                <a:tc rowSpan="2">
                  <a:txBody>
                    <a:bodyPr/>
                    <a:lstStyle/>
                    <a:p>
                      <a:pPr algn="ctr" fontAlgn="b"/>
                      <a:r>
                        <a:rPr lang="en-US" sz="1200" b="1" u="none" strike="noStrike" dirty="0">
                          <a:solidFill>
                            <a:schemeClr val="bg1"/>
                          </a:solidFill>
                          <a:effectLst/>
                          <a:latin typeface="+mn-lt"/>
                        </a:rPr>
                        <a:t>30-Year Offsets</a:t>
                      </a:r>
                      <a:endParaRPr lang="en-US" sz="1200" b="1" i="0" u="none" strike="noStrike" dirty="0">
                        <a:solidFill>
                          <a:schemeClr val="bg1"/>
                        </a:solidFill>
                        <a:effectLst/>
                        <a:latin typeface="Calibri" panose="020F0502020204030204" pitchFamily="34" charset="0"/>
                      </a:endParaRPr>
                    </a:p>
                  </a:txBody>
                  <a:tcPr marL="6961" marR="6961" marT="6961" marB="0" anchor="b">
                    <a:solidFill>
                      <a:schemeClr val="accent1"/>
                    </a:solidFill>
                  </a:tcPr>
                </a:tc>
                <a:extLst>
                  <a:ext uri="{0D108BD9-81ED-4DB2-BD59-A6C34878D82A}">
                    <a16:rowId xmlns:a16="http://schemas.microsoft.com/office/drawing/2014/main" val="600068035"/>
                  </a:ext>
                </a:extLst>
              </a:tr>
              <a:tr h="167060">
                <a:tc vMerge="1">
                  <a:txBody>
                    <a:bodyPr/>
                    <a:lstStyle/>
                    <a:p>
                      <a:endParaRPr lang="en-US"/>
                    </a:p>
                  </a:txBody>
                  <a:tcPr/>
                </a:tc>
                <a:tc vMerge="1">
                  <a:txBody>
                    <a:bodyPr/>
                    <a:lstStyle/>
                    <a:p>
                      <a:endParaRPr lang="en-US"/>
                    </a:p>
                  </a:txBody>
                  <a:tcPr/>
                </a:tc>
                <a:tc>
                  <a:txBody>
                    <a:bodyPr/>
                    <a:lstStyle/>
                    <a:p>
                      <a:pPr algn="ctr"/>
                      <a:r>
                        <a:rPr lang="en-US" sz="1200" b="1" u="none" strike="noStrike" dirty="0">
                          <a:solidFill>
                            <a:schemeClr val="bg1"/>
                          </a:solidFill>
                          <a:effectLst/>
                          <a:latin typeface="+mn-lt"/>
                        </a:rPr>
                        <a:t>Ha</a:t>
                      </a:r>
                      <a:endParaRPr lang="en-US" sz="1200" dirty="0">
                        <a:solidFill>
                          <a:schemeClr val="bg1"/>
                        </a:solidFill>
                      </a:endParaRPr>
                    </a:p>
                  </a:txBody>
                  <a:tcPr marL="6961" marR="6961" marT="6961" marB="0" anchor="b">
                    <a:solidFill>
                      <a:schemeClr val="accent1"/>
                    </a:solidFill>
                  </a:tcPr>
                </a:tc>
                <a:tc>
                  <a:txBody>
                    <a:bodyPr/>
                    <a:lstStyle/>
                    <a:p>
                      <a:pPr algn="ctr"/>
                      <a:r>
                        <a:rPr lang="en-US" sz="1200" b="1" u="none" strike="noStrike" dirty="0">
                          <a:solidFill>
                            <a:schemeClr val="bg1"/>
                          </a:solidFill>
                          <a:effectLst/>
                          <a:latin typeface="+mn-lt"/>
                        </a:rPr>
                        <a:t>Soil</a:t>
                      </a:r>
                      <a:endParaRPr lang="en-US" sz="1200" dirty="0">
                        <a:solidFill>
                          <a:schemeClr val="bg1"/>
                        </a:solidFill>
                      </a:endParaRPr>
                    </a:p>
                  </a:txBody>
                  <a:tcPr marL="6961" marR="6961" marT="6961" marB="0" anchor="b">
                    <a:solidFill>
                      <a:schemeClr val="accent1"/>
                    </a:solidFill>
                  </a:tcPr>
                </a:tc>
                <a:tc>
                  <a:txBody>
                    <a:bodyPr/>
                    <a:lstStyle/>
                    <a:p>
                      <a:pPr algn="ctr" fontAlgn="b"/>
                      <a:r>
                        <a:rPr lang="en-US" sz="1200" b="1" u="none" strike="noStrike" dirty="0">
                          <a:solidFill>
                            <a:schemeClr val="bg1"/>
                          </a:solidFill>
                          <a:effectLst/>
                          <a:latin typeface="+mn-lt"/>
                        </a:rPr>
                        <a:t>Vegetation</a:t>
                      </a:r>
                      <a:endParaRPr lang="en-US" sz="1200" b="1" i="0" u="none" strike="noStrike" dirty="0">
                        <a:solidFill>
                          <a:schemeClr val="bg1"/>
                        </a:solidFill>
                        <a:effectLst/>
                        <a:latin typeface="Calibri" panose="020F0502020204030204" pitchFamily="34" charset="0"/>
                      </a:endParaRPr>
                    </a:p>
                  </a:txBody>
                  <a:tcPr marL="6961" marR="6961" marT="6961" marB="0" anchor="b">
                    <a:solidFill>
                      <a:schemeClr val="accent1"/>
                    </a:solidFill>
                  </a:tcPr>
                </a:tc>
                <a:tc>
                  <a:txBody>
                    <a:bodyPr/>
                    <a:lstStyle/>
                    <a:p>
                      <a:pPr algn="ctr" fontAlgn="b"/>
                      <a:r>
                        <a:rPr lang="en-US" sz="1200" b="1" u="none" strike="noStrike">
                          <a:solidFill>
                            <a:schemeClr val="bg1"/>
                          </a:solidFill>
                          <a:effectLst/>
                          <a:latin typeface="+mn-lt"/>
                        </a:rPr>
                        <a:t>Total</a:t>
                      </a:r>
                      <a:endParaRPr lang="en-US" sz="1200" b="1" i="0" u="none" strike="noStrike" dirty="0">
                        <a:solidFill>
                          <a:schemeClr val="bg1"/>
                        </a:solidFill>
                        <a:effectLst/>
                        <a:latin typeface="+mn-lt"/>
                      </a:endParaRPr>
                    </a:p>
                  </a:txBody>
                  <a:tcPr marL="6961" marR="6961" marT="6961" marB="0" anchor="b">
                    <a:solidFill>
                      <a:schemeClr val="accent1"/>
                    </a:solidFill>
                  </a:tcPr>
                </a:tc>
                <a:tc>
                  <a:txBody>
                    <a:bodyPr/>
                    <a:lstStyle/>
                    <a:p>
                      <a:pPr algn="ctr" fontAlgn="b"/>
                      <a:r>
                        <a:rPr lang="en-US" sz="1200" b="1" u="none" strike="noStrike" dirty="0">
                          <a:solidFill>
                            <a:schemeClr val="bg1"/>
                          </a:solidFill>
                          <a:effectLst/>
                          <a:latin typeface="+mn-lt"/>
                        </a:rPr>
                        <a:t>Soil</a:t>
                      </a:r>
                      <a:endParaRPr lang="en-US" sz="1200" b="1" i="0" u="none" strike="noStrike" dirty="0">
                        <a:solidFill>
                          <a:schemeClr val="bg1"/>
                        </a:solidFill>
                        <a:effectLst/>
                        <a:latin typeface="Calibri" panose="020F0502020204030204" pitchFamily="34" charset="0"/>
                      </a:endParaRPr>
                    </a:p>
                  </a:txBody>
                  <a:tcPr marL="6961" marR="6961" marT="6961" marB="0" anchor="b">
                    <a:solidFill>
                      <a:schemeClr val="accent1"/>
                    </a:solidFill>
                  </a:tcPr>
                </a:tc>
                <a:tc>
                  <a:txBody>
                    <a:bodyPr/>
                    <a:lstStyle/>
                    <a:p>
                      <a:pPr algn="ctr" fontAlgn="b"/>
                      <a:r>
                        <a:rPr lang="en-US" sz="1200" b="1" u="none" strike="noStrike" dirty="0">
                          <a:solidFill>
                            <a:schemeClr val="bg1"/>
                          </a:solidFill>
                          <a:effectLst/>
                          <a:latin typeface="+mn-lt"/>
                        </a:rPr>
                        <a:t>Vegetation</a:t>
                      </a:r>
                      <a:endParaRPr lang="en-US" sz="1200" b="1" i="0" u="none" strike="noStrike" dirty="0">
                        <a:solidFill>
                          <a:schemeClr val="bg1"/>
                        </a:solidFill>
                        <a:effectLst/>
                        <a:latin typeface="Calibri" panose="020F0502020204030204" pitchFamily="34" charset="0"/>
                      </a:endParaRPr>
                    </a:p>
                  </a:txBody>
                  <a:tcPr marL="6961" marR="6961" marT="6961" marB="0" anchor="b">
                    <a:solidFill>
                      <a:schemeClr val="accent1"/>
                    </a:solidFill>
                  </a:tcPr>
                </a:tc>
                <a:tc>
                  <a:txBody>
                    <a:bodyPr/>
                    <a:lstStyle/>
                    <a:p>
                      <a:pPr algn="ctr" fontAlgn="b"/>
                      <a:r>
                        <a:rPr lang="en-US" sz="1200" b="1" u="none" strike="noStrike" dirty="0">
                          <a:solidFill>
                            <a:schemeClr val="bg1"/>
                          </a:solidFill>
                          <a:effectLst/>
                          <a:latin typeface="+mn-lt"/>
                        </a:rPr>
                        <a:t>Total</a:t>
                      </a:r>
                      <a:endParaRPr lang="en-US" sz="1200" b="1" i="0" u="none" strike="noStrike" dirty="0">
                        <a:solidFill>
                          <a:schemeClr val="bg1"/>
                        </a:solidFill>
                        <a:effectLst/>
                        <a:latin typeface="Calibri" panose="020F0502020204030204" pitchFamily="34" charset="0"/>
                      </a:endParaRPr>
                    </a:p>
                  </a:txBody>
                  <a:tcPr marL="6961" marR="6961" marT="6961" marB="0" anchor="b">
                    <a:solidFill>
                      <a:schemeClr val="accent1"/>
                    </a:solidFill>
                  </a:tcPr>
                </a:tc>
                <a:tc vMerge="1">
                  <a:txBody>
                    <a:bodyPr/>
                    <a:lstStyle/>
                    <a:p>
                      <a:pPr algn="ctr" fontAlgn="b"/>
                      <a:endParaRPr lang="en-US" sz="1000" b="1" i="0" u="none" strike="noStrike" dirty="0">
                        <a:solidFill>
                          <a:srgbClr val="000000"/>
                        </a:solidFill>
                        <a:effectLst/>
                        <a:latin typeface="Calibri" panose="020F0502020204030204" pitchFamily="34" charset="0"/>
                      </a:endParaRPr>
                    </a:p>
                  </a:txBody>
                  <a:tcPr marL="6961" marR="6961" marT="6961" marB="0" anchor="b"/>
                </a:tc>
                <a:tc vMerge="1">
                  <a:txBody>
                    <a:bodyPr/>
                    <a:lstStyle/>
                    <a:p>
                      <a:endParaRPr lang="en-US"/>
                    </a:p>
                  </a:txBody>
                  <a:tcPr/>
                </a:tc>
                <a:extLst>
                  <a:ext uri="{0D108BD9-81ED-4DB2-BD59-A6C34878D82A}">
                    <a16:rowId xmlns:a16="http://schemas.microsoft.com/office/drawing/2014/main" val="3938752236"/>
                  </a:ext>
                </a:extLst>
              </a:tr>
              <a:tr h="126096">
                <a:tc rowSpan="2">
                  <a:txBody>
                    <a:bodyPr/>
                    <a:lstStyle/>
                    <a:p>
                      <a:pPr algn="l" fontAlgn="b"/>
                      <a:r>
                        <a:rPr lang="en-US" sz="1200" u="none" strike="noStrike" dirty="0">
                          <a:effectLst/>
                          <a:latin typeface="+mn-lt"/>
                        </a:rPr>
                        <a:t>Degraded to restored</a:t>
                      </a:r>
                      <a:endParaRPr lang="en-US" sz="1200" b="0" i="0" u="none" strike="noStrike" dirty="0">
                        <a:solidFill>
                          <a:srgbClr val="000000"/>
                        </a:solidFill>
                        <a:effectLst/>
                        <a:latin typeface="+mn-lt"/>
                      </a:endParaRPr>
                    </a:p>
                  </a:txBody>
                  <a:tcPr marL="6961" marR="6961" marT="6961" marB="0" anchor="b"/>
                </a:tc>
                <a:tc>
                  <a:txBody>
                    <a:bodyPr/>
                    <a:lstStyle/>
                    <a:p>
                      <a:pPr algn="ctr" fontAlgn="b"/>
                      <a:r>
                        <a:rPr lang="en-US" sz="1200" u="none" strike="noStrike">
                          <a:effectLst/>
                          <a:latin typeface="+mn-lt"/>
                        </a:rPr>
                        <a:t>Baseline</a:t>
                      </a:r>
                      <a:endParaRPr lang="en-US" sz="1200" b="0" i="0" u="none" strike="noStrike" dirty="0">
                        <a:solidFill>
                          <a:srgbClr val="000000"/>
                        </a:solidFill>
                        <a:effectLst/>
                        <a:latin typeface="+mn-lt"/>
                      </a:endParaRPr>
                    </a:p>
                  </a:txBody>
                  <a:tcPr marL="6961" marR="6961" marT="6961" marB="0" anchor="b"/>
                </a:tc>
                <a:tc>
                  <a:txBody>
                    <a:bodyPr/>
                    <a:lstStyle/>
                    <a:p>
                      <a:pPr algn="ctr" fontAlgn="b"/>
                      <a:r>
                        <a:rPr lang="en-US" sz="1200" u="none" strike="noStrike" dirty="0">
                          <a:effectLst/>
                          <a:latin typeface="+mn-lt"/>
                        </a:rPr>
                        <a:t>412</a:t>
                      </a:r>
                      <a:endParaRPr lang="en-US" sz="1200" b="0" i="0" u="none" strike="noStrike" dirty="0">
                        <a:solidFill>
                          <a:srgbClr val="000000"/>
                        </a:solidFill>
                        <a:effectLst/>
                        <a:latin typeface="+mn-lt"/>
                      </a:endParaRPr>
                    </a:p>
                  </a:txBody>
                  <a:tcPr marL="6961" marR="6961" marT="6961" marB="0" anchor="b"/>
                </a:tc>
                <a:tc>
                  <a:txBody>
                    <a:bodyPr/>
                    <a:lstStyle/>
                    <a:p>
                      <a:pPr algn="ctr"/>
                      <a:r>
                        <a:rPr lang="en-US" sz="1200" u="none" strike="noStrike">
                          <a:effectLst/>
                          <a:latin typeface="+mn-lt"/>
                        </a:rPr>
                        <a:t>-5,462</a:t>
                      </a:r>
                      <a:endParaRPr lang="en-US" sz="1200"/>
                    </a:p>
                  </a:txBody>
                  <a:tcPr marL="6961" marR="6961" marT="6961" marB="0" anchor="b"/>
                </a:tc>
                <a:tc>
                  <a:txBody>
                    <a:bodyPr/>
                    <a:lstStyle/>
                    <a:p>
                      <a:pPr algn="ctr" fontAlgn="b"/>
                      <a:r>
                        <a:rPr lang="en-US" sz="1200" u="none" strike="noStrike" dirty="0">
                          <a:effectLst/>
                          <a:latin typeface="+mn-lt"/>
                        </a:rPr>
                        <a:t>0</a:t>
                      </a:r>
                      <a:endParaRPr lang="en-US" sz="1200" b="0" i="0" u="none" strike="noStrike" dirty="0">
                        <a:solidFill>
                          <a:srgbClr val="000000"/>
                        </a:solidFill>
                        <a:effectLst/>
                        <a:latin typeface="Calibri" panose="020F0502020204030204" pitchFamily="34" charset="0"/>
                      </a:endParaRPr>
                    </a:p>
                  </a:txBody>
                  <a:tcPr marL="6961" marR="6961" marT="6961" marB="0" anchor="b"/>
                </a:tc>
                <a:tc>
                  <a:txBody>
                    <a:bodyPr/>
                    <a:lstStyle/>
                    <a:p>
                      <a:pPr algn="ctr" fontAlgn="b"/>
                      <a:r>
                        <a:rPr lang="en-US" sz="1200" u="none" strike="noStrike" dirty="0">
                          <a:effectLst/>
                          <a:latin typeface="+mn-lt"/>
                        </a:rPr>
                        <a:t>-5,462</a:t>
                      </a:r>
                      <a:endParaRPr lang="en-US" sz="1200" b="0" i="0" u="none" strike="noStrike" dirty="0">
                        <a:solidFill>
                          <a:srgbClr val="000000"/>
                        </a:solidFill>
                        <a:effectLst/>
                        <a:latin typeface="+mn-lt"/>
                      </a:endParaRPr>
                    </a:p>
                  </a:txBody>
                  <a:tcPr marL="6961" marR="6961" marT="6961" marB="0" anchor="b"/>
                </a:tc>
                <a:tc>
                  <a:txBody>
                    <a:bodyPr/>
                    <a:lstStyle/>
                    <a:p>
                      <a:pPr algn="ctr" fontAlgn="b"/>
                      <a:r>
                        <a:rPr lang="en-US" sz="1200" u="none" strike="noStrike" dirty="0">
                          <a:effectLst/>
                          <a:latin typeface="+mn-lt"/>
                        </a:rPr>
                        <a:t>-40,966</a:t>
                      </a:r>
                      <a:endParaRPr lang="en-US" sz="1200" b="0" i="0" u="none" strike="noStrike" dirty="0">
                        <a:solidFill>
                          <a:srgbClr val="000000"/>
                        </a:solidFill>
                        <a:effectLst/>
                        <a:latin typeface="Calibri" panose="020F0502020204030204" pitchFamily="34" charset="0"/>
                      </a:endParaRPr>
                    </a:p>
                  </a:txBody>
                  <a:tcPr marL="6961" marR="6961" marT="6961" marB="0" anchor="b"/>
                </a:tc>
                <a:tc>
                  <a:txBody>
                    <a:bodyPr/>
                    <a:lstStyle/>
                    <a:p>
                      <a:pPr algn="ctr" fontAlgn="b"/>
                      <a:r>
                        <a:rPr lang="en-US" sz="1200" u="none" strike="noStrike" dirty="0">
                          <a:effectLst/>
                          <a:latin typeface="+mn-lt"/>
                        </a:rPr>
                        <a:t>0</a:t>
                      </a:r>
                      <a:endParaRPr lang="en-US" sz="1200" b="0" i="0" u="none" strike="noStrike" dirty="0">
                        <a:solidFill>
                          <a:srgbClr val="000000"/>
                        </a:solidFill>
                        <a:effectLst/>
                        <a:latin typeface="Calibri" panose="020F0502020204030204" pitchFamily="34" charset="0"/>
                      </a:endParaRPr>
                    </a:p>
                  </a:txBody>
                  <a:tcPr marL="6961" marR="6961" marT="6961" marB="0" anchor="b"/>
                </a:tc>
                <a:tc>
                  <a:txBody>
                    <a:bodyPr/>
                    <a:lstStyle/>
                    <a:p>
                      <a:pPr algn="ctr" fontAlgn="b"/>
                      <a:r>
                        <a:rPr lang="en-US" sz="1200" u="none" strike="noStrike" dirty="0">
                          <a:effectLst/>
                          <a:latin typeface="+mn-lt"/>
                        </a:rPr>
                        <a:t>-40,966</a:t>
                      </a:r>
                      <a:endParaRPr lang="en-US" sz="1200" b="0" i="0" u="none" strike="noStrike" dirty="0">
                        <a:solidFill>
                          <a:srgbClr val="000000"/>
                        </a:solidFill>
                        <a:effectLst/>
                        <a:latin typeface="Calibri" panose="020F0502020204030204" pitchFamily="34" charset="0"/>
                      </a:endParaRPr>
                    </a:p>
                  </a:txBody>
                  <a:tcPr marL="6961" marR="6961" marT="6961" marB="0" anchor="b"/>
                </a:tc>
                <a:tc rowSpan="2">
                  <a:txBody>
                    <a:bodyPr/>
                    <a:lstStyle/>
                    <a:p>
                      <a:pPr algn="ctr" fontAlgn="b"/>
                      <a:r>
                        <a:rPr lang="en-US" sz="1200" u="none" strike="noStrike" dirty="0">
                          <a:effectLst/>
                          <a:latin typeface="+mn-lt"/>
                        </a:rPr>
                        <a:t>4,161</a:t>
                      </a:r>
                      <a:endParaRPr lang="en-US" sz="1200" b="0" i="0" u="none" strike="noStrike" dirty="0">
                        <a:solidFill>
                          <a:srgbClr val="000000"/>
                        </a:solidFill>
                        <a:effectLst/>
                        <a:latin typeface="Calibri" panose="020F0502020204030204" pitchFamily="34" charset="0"/>
                      </a:endParaRPr>
                    </a:p>
                  </a:txBody>
                  <a:tcPr marL="6961" marR="6961" marT="6961" marB="0" anchor="b"/>
                </a:tc>
                <a:tc rowSpan="2">
                  <a:txBody>
                    <a:bodyPr/>
                    <a:lstStyle/>
                    <a:p>
                      <a:pPr algn="ctr" fontAlgn="b"/>
                      <a:r>
                        <a:rPr lang="en-US" sz="1200" b="1" u="none" strike="noStrike" dirty="0">
                          <a:solidFill>
                            <a:schemeClr val="tx1"/>
                          </a:solidFill>
                          <a:effectLst/>
                          <a:highlight>
                            <a:srgbClr val="FFFF00"/>
                          </a:highlight>
                          <a:latin typeface="+mn-lt"/>
                        </a:rPr>
                        <a:t>22,732</a:t>
                      </a:r>
                      <a:endParaRPr lang="en-US" sz="1200" b="1" i="0" u="none" strike="noStrike" dirty="0">
                        <a:solidFill>
                          <a:schemeClr val="tx1"/>
                        </a:solidFill>
                        <a:effectLst/>
                        <a:highlight>
                          <a:srgbClr val="FFFF00"/>
                        </a:highlight>
                        <a:latin typeface="Calibri" panose="020F0502020204030204" pitchFamily="34" charset="0"/>
                      </a:endParaRPr>
                    </a:p>
                  </a:txBody>
                  <a:tcPr marL="6961" marR="6961" marT="6961" marB="0" anchor="b"/>
                </a:tc>
                <a:extLst>
                  <a:ext uri="{0D108BD9-81ED-4DB2-BD59-A6C34878D82A}">
                    <a16:rowId xmlns:a16="http://schemas.microsoft.com/office/drawing/2014/main" val="2823348156"/>
                  </a:ext>
                </a:extLst>
              </a:tr>
              <a:tr h="167060">
                <a:tc vMerge="1">
                  <a:txBody>
                    <a:bodyPr/>
                    <a:lstStyle/>
                    <a:p>
                      <a:endParaRPr lang="en-US"/>
                    </a:p>
                  </a:txBody>
                  <a:tcPr/>
                </a:tc>
                <a:tc>
                  <a:txBody>
                    <a:bodyPr/>
                    <a:lstStyle/>
                    <a:p>
                      <a:pPr algn="ctr"/>
                      <a:r>
                        <a:rPr lang="en-US" sz="1200" u="none" strike="noStrike" dirty="0">
                          <a:effectLst/>
                          <a:latin typeface="+mn-lt"/>
                        </a:rPr>
                        <a:t>Project</a:t>
                      </a:r>
                      <a:endParaRPr lang="en-US" sz="1200" dirty="0"/>
                    </a:p>
                  </a:txBody>
                  <a:tcPr marL="6961" marR="6961" marT="6961" marB="0" anchor="b"/>
                </a:tc>
                <a:tc>
                  <a:txBody>
                    <a:bodyPr/>
                    <a:lstStyle/>
                    <a:p>
                      <a:pPr algn="ctr"/>
                      <a:r>
                        <a:rPr lang="en-US" sz="1200" u="none" strike="noStrike" dirty="0">
                          <a:effectLst/>
                          <a:latin typeface="+mn-lt"/>
                        </a:rPr>
                        <a:t>628</a:t>
                      </a:r>
                      <a:endParaRPr lang="en-US" sz="1200" dirty="0"/>
                    </a:p>
                  </a:txBody>
                  <a:tcPr marL="6961" marR="6961" marT="6961" marB="0" anchor="b"/>
                </a:tc>
                <a:tc>
                  <a:txBody>
                    <a:bodyPr/>
                    <a:lstStyle/>
                    <a:p>
                      <a:pPr algn="ctr"/>
                      <a:r>
                        <a:rPr lang="en-US" sz="1200" u="none" strike="noStrike" dirty="0">
                          <a:effectLst/>
                          <a:latin typeface="+mn-lt"/>
                        </a:rPr>
                        <a:t>-8,319</a:t>
                      </a:r>
                      <a:endParaRPr lang="en-US" sz="1200" dirty="0"/>
                    </a:p>
                  </a:txBody>
                  <a:tcPr marL="6961" marR="6961" marT="6961" marB="0" anchor="b"/>
                </a:tc>
                <a:tc>
                  <a:txBody>
                    <a:bodyPr/>
                    <a:lstStyle/>
                    <a:p>
                      <a:pPr algn="ctr" fontAlgn="b"/>
                      <a:r>
                        <a:rPr lang="en-US" sz="1200" u="none" strike="noStrike" dirty="0">
                          <a:effectLst/>
                          <a:latin typeface="+mn-lt"/>
                        </a:rPr>
                        <a:t>-1,304</a:t>
                      </a:r>
                      <a:endParaRPr lang="en-US" sz="1200" b="0" i="0" u="none" strike="noStrike" dirty="0">
                        <a:solidFill>
                          <a:srgbClr val="000000"/>
                        </a:solidFill>
                        <a:effectLst/>
                        <a:latin typeface="Calibri" panose="020F0502020204030204" pitchFamily="34" charset="0"/>
                      </a:endParaRPr>
                    </a:p>
                  </a:txBody>
                  <a:tcPr marL="6961" marR="6961" marT="6961" marB="0" anchor="b"/>
                </a:tc>
                <a:tc>
                  <a:txBody>
                    <a:bodyPr/>
                    <a:lstStyle/>
                    <a:p>
                      <a:pPr algn="ctr" fontAlgn="b"/>
                      <a:r>
                        <a:rPr lang="en-US" sz="1200" u="none" strike="noStrike" dirty="0">
                          <a:effectLst/>
                          <a:latin typeface="+mn-lt"/>
                        </a:rPr>
                        <a:t>-9,624</a:t>
                      </a:r>
                      <a:endParaRPr lang="en-US" sz="1200" b="0" i="0" u="none" strike="noStrike" dirty="0">
                        <a:solidFill>
                          <a:srgbClr val="000000"/>
                        </a:solidFill>
                        <a:effectLst/>
                        <a:latin typeface="+mn-lt"/>
                      </a:endParaRPr>
                    </a:p>
                  </a:txBody>
                  <a:tcPr marL="6961" marR="6961" marT="6961" marB="0" anchor="b"/>
                </a:tc>
                <a:tc>
                  <a:txBody>
                    <a:bodyPr/>
                    <a:lstStyle/>
                    <a:p>
                      <a:pPr algn="ctr" fontAlgn="b"/>
                      <a:r>
                        <a:rPr lang="en-US" sz="1200" u="none" strike="noStrike" dirty="0">
                          <a:effectLst/>
                          <a:latin typeface="+mn-lt"/>
                        </a:rPr>
                        <a:t>-62,394</a:t>
                      </a:r>
                      <a:endParaRPr lang="en-US" sz="1200" b="0" i="0" u="none" strike="noStrike" dirty="0">
                        <a:solidFill>
                          <a:srgbClr val="000000"/>
                        </a:solidFill>
                        <a:effectLst/>
                        <a:latin typeface="Calibri" panose="020F0502020204030204" pitchFamily="34" charset="0"/>
                      </a:endParaRPr>
                    </a:p>
                  </a:txBody>
                  <a:tcPr marL="6961" marR="6961" marT="6961" marB="0" anchor="b"/>
                </a:tc>
                <a:tc>
                  <a:txBody>
                    <a:bodyPr/>
                    <a:lstStyle/>
                    <a:p>
                      <a:pPr algn="ctr" fontAlgn="b"/>
                      <a:r>
                        <a:rPr lang="en-US" sz="1200" u="none" strike="noStrike" dirty="0">
                          <a:effectLst/>
                          <a:latin typeface="+mn-lt"/>
                        </a:rPr>
                        <a:t>-1,304</a:t>
                      </a:r>
                      <a:endParaRPr lang="en-US" sz="1200" b="0" i="0" u="none" strike="noStrike" dirty="0">
                        <a:solidFill>
                          <a:srgbClr val="000000"/>
                        </a:solidFill>
                        <a:effectLst/>
                        <a:latin typeface="Calibri" panose="020F0502020204030204" pitchFamily="34" charset="0"/>
                      </a:endParaRPr>
                    </a:p>
                  </a:txBody>
                  <a:tcPr marL="6961" marR="6961" marT="6961" marB="0" anchor="b"/>
                </a:tc>
                <a:tc>
                  <a:txBody>
                    <a:bodyPr/>
                    <a:lstStyle/>
                    <a:p>
                      <a:pPr algn="ctr" fontAlgn="b"/>
                      <a:r>
                        <a:rPr lang="en-US" sz="1200" u="none" strike="noStrike" dirty="0">
                          <a:effectLst/>
                          <a:latin typeface="+mn-lt"/>
                        </a:rPr>
                        <a:t>-63,698</a:t>
                      </a:r>
                      <a:endParaRPr lang="en-US" sz="1200" b="0" i="0" u="none" strike="noStrike" dirty="0">
                        <a:solidFill>
                          <a:srgbClr val="000000"/>
                        </a:solidFill>
                        <a:effectLst/>
                        <a:latin typeface="Calibri" panose="020F0502020204030204" pitchFamily="34" charset="0"/>
                      </a:endParaRPr>
                    </a:p>
                  </a:txBody>
                  <a:tcPr marL="6961" marR="6961" marT="6961" marB="0" anchor="b"/>
                </a:tc>
                <a:tc vMerge="1">
                  <a:txBody>
                    <a:bodyPr/>
                    <a:lstStyle/>
                    <a:p>
                      <a:pPr algn="ctr" fontAlgn="b"/>
                      <a:endParaRPr lang="en-US" sz="1000" b="0" i="0" u="none" strike="noStrike" dirty="0">
                        <a:solidFill>
                          <a:srgbClr val="000000"/>
                        </a:solidFill>
                        <a:effectLst/>
                        <a:latin typeface="Calibri" panose="020F0502020204030204" pitchFamily="34" charset="0"/>
                      </a:endParaRPr>
                    </a:p>
                  </a:txBody>
                  <a:tcPr marL="6961" marR="6961" marT="6961" marB="0" anchor="b"/>
                </a:tc>
                <a:tc vMerge="1">
                  <a:txBody>
                    <a:bodyPr/>
                    <a:lstStyle/>
                    <a:p>
                      <a:endParaRPr lang="en-US"/>
                    </a:p>
                  </a:txBody>
                  <a:tcPr/>
                </a:tc>
                <a:extLst>
                  <a:ext uri="{0D108BD9-81ED-4DB2-BD59-A6C34878D82A}">
                    <a16:rowId xmlns:a16="http://schemas.microsoft.com/office/drawing/2014/main" val="1988400381"/>
                  </a:ext>
                </a:extLst>
              </a:tr>
            </a:tbl>
          </a:graphicData>
        </a:graphic>
      </p:graphicFrame>
    </p:spTree>
    <p:extLst>
      <p:ext uri="{BB962C8B-B14F-4D97-AF65-F5344CB8AC3E}">
        <p14:creationId xmlns:p14="http://schemas.microsoft.com/office/powerpoint/2010/main" val="2778779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evated view of marsh and tidelands at dusk">
            <a:extLst>
              <a:ext uri="{FF2B5EF4-FFF2-40B4-BE49-F238E27FC236}">
                <a16:creationId xmlns:a16="http://schemas.microsoft.com/office/drawing/2014/main" id="{E51FE96F-4BC0-E938-FD17-043B70F80F2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 b="-1"/>
          <a:stretch/>
        </p:blipFill>
        <p:spPr>
          <a:xfrm flipH="1">
            <a:off x="6553200" y="10"/>
            <a:ext cx="5638800" cy="6857990"/>
          </a:xfrm>
          <a:prstGeom prst="rect">
            <a:avLst/>
          </a:prstGeom>
          <a:noFill/>
        </p:spPr>
      </p:pic>
      <p:sp>
        <p:nvSpPr>
          <p:cNvPr id="5" name="Rectangle 4">
            <a:extLst>
              <a:ext uri="{FF2B5EF4-FFF2-40B4-BE49-F238E27FC236}">
                <a16:creationId xmlns:a16="http://schemas.microsoft.com/office/drawing/2014/main" id="{F5903F03-A722-D477-6613-985CE77EA02B}"/>
              </a:ext>
            </a:extLst>
          </p:cNvPr>
          <p:cNvSpPr/>
          <p:nvPr/>
        </p:nvSpPr>
        <p:spPr>
          <a:xfrm>
            <a:off x="0" y="-2"/>
            <a:ext cx="6553200" cy="68579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 Placeholder 4">
            <a:extLst>
              <a:ext uri="{FF2B5EF4-FFF2-40B4-BE49-F238E27FC236}">
                <a16:creationId xmlns:a16="http://schemas.microsoft.com/office/drawing/2014/main" id="{1BEEC721-35A5-BE62-A83B-BFB1460E49A8}"/>
              </a:ext>
            </a:extLst>
          </p:cNvPr>
          <p:cNvSpPr txBox="1">
            <a:spLocks/>
          </p:cNvSpPr>
          <p:nvPr/>
        </p:nvSpPr>
        <p:spPr>
          <a:xfrm>
            <a:off x="609600" y="550870"/>
            <a:ext cx="5791200" cy="564947"/>
          </a:xfrm>
          <a:prstGeom prst="rect">
            <a:avLst/>
          </a:prstGeom>
        </p:spPr>
        <p:txBody>
          <a:bodyPr vert="horz" lIns="91440" tIns="45720" rIns="91440" bIns="45720" rtlCol="0">
            <a:noAutofit/>
          </a:bodyPr>
          <a:lstStyle>
            <a:lvl1pPr marL="0" indent="0" algn="l" defTabSz="685800" rtl="0" eaLnBrk="1" latinLnBrk="0" hangingPunct="1">
              <a:spcBef>
                <a:spcPct val="20000"/>
              </a:spcBef>
              <a:buFontTx/>
              <a:buNone/>
              <a:defRPr sz="16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ED7000"/>
                </a:solidFill>
                <a:effectLst/>
                <a:uLnTx/>
                <a:uFillTx/>
                <a:latin typeface="Century Gothic"/>
                <a:ea typeface="+mn-ea"/>
                <a:cs typeface="+mn-cs"/>
              </a:rPr>
              <a:t>Blue Carbon is Important</a:t>
            </a:r>
            <a:endParaRPr kumimoji="0" lang="en-US" sz="3600" b="1" i="0" u="none" strike="noStrike" kern="1200" cap="none" spc="0" normalizeH="0" baseline="0" noProof="0" dirty="0">
              <a:ln>
                <a:noFill/>
              </a:ln>
              <a:solidFill>
                <a:srgbClr val="222222"/>
              </a:solidFill>
              <a:effectLst/>
              <a:uLnTx/>
              <a:uFillTx/>
              <a:latin typeface="Century Gothic"/>
              <a:ea typeface="+mn-ea"/>
              <a:cs typeface="+mn-cs"/>
            </a:endParaRPr>
          </a:p>
        </p:txBody>
      </p:sp>
      <p:sp>
        <p:nvSpPr>
          <p:cNvPr id="7" name="Text Placeholder 2">
            <a:extLst>
              <a:ext uri="{FF2B5EF4-FFF2-40B4-BE49-F238E27FC236}">
                <a16:creationId xmlns:a16="http://schemas.microsoft.com/office/drawing/2014/main" id="{F406AC01-6DCB-D445-7AAC-6B25F2196827}"/>
              </a:ext>
            </a:extLst>
          </p:cNvPr>
          <p:cNvSpPr txBox="1">
            <a:spLocks/>
          </p:cNvSpPr>
          <p:nvPr/>
        </p:nvSpPr>
        <p:spPr>
          <a:xfrm>
            <a:off x="609600" y="1447800"/>
            <a:ext cx="5454844" cy="452361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22222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solidFill>
                  <a:schemeClr val="bg1"/>
                </a:solidFill>
              </a:rPr>
              <a:t>Coastal ecosystems are effective carbon sinks</a:t>
            </a:r>
          </a:p>
          <a:p>
            <a:endParaRPr lang="en-US" sz="2000" b="1" dirty="0">
              <a:solidFill>
                <a:schemeClr val="bg1"/>
              </a:solidFill>
            </a:endParaRPr>
          </a:p>
          <a:p>
            <a:r>
              <a:rPr lang="en-US" sz="2000" b="1" dirty="0">
                <a:solidFill>
                  <a:schemeClr val="bg1"/>
                </a:solidFill>
              </a:rPr>
              <a:t>Blue carbon can finance restoration</a:t>
            </a:r>
          </a:p>
          <a:p>
            <a:endParaRPr lang="en-US" sz="2000" b="1" dirty="0">
              <a:solidFill>
                <a:schemeClr val="bg1"/>
              </a:solidFill>
            </a:endParaRPr>
          </a:p>
          <a:p>
            <a:r>
              <a:rPr lang="en-US" sz="2000" b="1" dirty="0">
                <a:solidFill>
                  <a:schemeClr val="bg1"/>
                </a:solidFill>
              </a:rPr>
              <a:t>There are barriers to blue carbon crediting in the Gulf</a:t>
            </a:r>
          </a:p>
          <a:p>
            <a:endParaRPr lang="en-US" sz="2000" b="1" dirty="0">
              <a:solidFill>
                <a:schemeClr val="bg1"/>
              </a:solidFill>
            </a:endParaRPr>
          </a:p>
          <a:p>
            <a:r>
              <a:rPr lang="en-US" sz="2000" b="1" dirty="0">
                <a:solidFill>
                  <a:schemeClr val="bg1"/>
                </a:solidFill>
              </a:rPr>
              <a:t>The future is bright, and we are working hard </a:t>
            </a:r>
            <a:r>
              <a:rPr lang="en-US" sz="2000" b="1" dirty="0">
                <a:solidFill>
                  <a:schemeClr val="bg1"/>
                </a:solidFill>
                <a:sym typeface="Wingdings" panose="05000000000000000000" pitchFamily="2" charset="2"/>
              </a:rPr>
              <a:t></a:t>
            </a:r>
            <a:endParaRPr lang="en-US" sz="2000" b="1" dirty="0">
              <a:solidFill>
                <a:schemeClr val="bg1"/>
              </a:solidFill>
            </a:endParaRPr>
          </a:p>
        </p:txBody>
      </p:sp>
    </p:spTree>
    <p:extLst>
      <p:ext uri="{BB962C8B-B14F-4D97-AF65-F5344CB8AC3E}">
        <p14:creationId xmlns:p14="http://schemas.microsoft.com/office/powerpoint/2010/main" val="226089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beach, water, body of water&#10;&#10;Description automatically generated">
            <a:extLst>
              <a:ext uri="{FF2B5EF4-FFF2-40B4-BE49-F238E27FC236}">
                <a16:creationId xmlns:a16="http://schemas.microsoft.com/office/drawing/2014/main" id="{405BBC83-18FE-EAD0-1F84-682F9FB4030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17" r="-90"/>
          <a:stretch/>
        </p:blipFill>
        <p:spPr>
          <a:xfrm>
            <a:off x="0" y="1"/>
            <a:ext cx="12192000" cy="6858000"/>
          </a:xfrm>
          <a:prstGeom prst="rect">
            <a:avLst/>
          </a:prstGeom>
        </p:spPr>
      </p:pic>
      <p:sp>
        <p:nvSpPr>
          <p:cNvPr id="4" name="Title 3"/>
          <p:cNvSpPr>
            <a:spLocks noGrp="1"/>
          </p:cNvSpPr>
          <p:nvPr>
            <p:ph type="title"/>
          </p:nvPr>
        </p:nvSpPr>
        <p:spPr>
          <a:xfrm>
            <a:off x="963084" y="838200"/>
            <a:ext cx="10363200" cy="774699"/>
          </a:xfrm>
        </p:spPr>
        <p:txBody>
          <a:bodyPr anchor="b"/>
          <a:lstStyle/>
          <a:p>
            <a:r>
              <a:rPr lang="en-US" dirty="0"/>
              <a:t>Questions?</a:t>
            </a:r>
          </a:p>
        </p:txBody>
      </p:sp>
      <p:sp>
        <p:nvSpPr>
          <p:cNvPr id="6" name="Text Placeholder 5">
            <a:extLst>
              <a:ext uri="{FF2B5EF4-FFF2-40B4-BE49-F238E27FC236}">
                <a16:creationId xmlns:a16="http://schemas.microsoft.com/office/drawing/2014/main" id="{E47EE41F-9FD4-FC97-5760-419B9A10C0CA}"/>
              </a:ext>
            </a:extLst>
          </p:cNvPr>
          <p:cNvSpPr>
            <a:spLocks noGrp="1"/>
          </p:cNvSpPr>
          <p:nvPr>
            <p:ph type="body" idx="1"/>
          </p:nvPr>
        </p:nvSpPr>
        <p:spPr>
          <a:xfrm>
            <a:off x="963084" y="5397500"/>
            <a:ext cx="10363200" cy="774699"/>
          </a:xfrm>
        </p:spPr>
        <p:txBody>
          <a:bodyPr>
            <a:normAutofit/>
          </a:bodyPr>
          <a:lstStyle/>
          <a:p>
            <a:r>
              <a:rPr lang="en-US" dirty="0"/>
              <a:t>Ben Smith</a:t>
            </a:r>
          </a:p>
          <a:p>
            <a:r>
              <a:rPr lang="en-US" dirty="0"/>
              <a:t>Ben.Smith@Stantec.com</a:t>
            </a:r>
          </a:p>
        </p:txBody>
      </p:sp>
      <p:pic>
        <p:nvPicPr>
          <p:cNvPr id="5" name="Picture 4" descr="A qr code on a white background&#10;&#10;Description automatically generated">
            <a:extLst>
              <a:ext uri="{FF2B5EF4-FFF2-40B4-BE49-F238E27FC236}">
                <a16:creationId xmlns:a16="http://schemas.microsoft.com/office/drawing/2014/main" id="{D0A6A634-F906-1E3B-8F91-D929E949C1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42905" y="3706580"/>
            <a:ext cx="2465619" cy="2465619"/>
          </a:xfrm>
          <a:prstGeom prst="rect">
            <a:avLst/>
          </a:prstGeom>
        </p:spPr>
      </p:pic>
    </p:spTree>
    <p:extLst>
      <p:ext uri="{BB962C8B-B14F-4D97-AF65-F5344CB8AC3E}">
        <p14:creationId xmlns:p14="http://schemas.microsoft.com/office/powerpoint/2010/main" val="383819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2DF3AC2-C0DA-FFB5-74C2-B0D6579BE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6413"/>
            <a:ext cx="12192000" cy="33051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F6CFB8E-10D7-F6D6-E472-3B396399FB67}"/>
              </a:ext>
            </a:extLst>
          </p:cNvPr>
          <p:cNvSpPr>
            <a:spLocks noGrp="1"/>
          </p:cNvSpPr>
          <p:nvPr>
            <p:ph type="title"/>
          </p:nvPr>
        </p:nvSpPr>
        <p:spPr>
          <a:xfrm>
            <a:off x="914400" y="457200"/>
            <a:ext cx="10363200" cy="774699"/>
          </a:xfrm>
        </p:spPr>
        <p:txBody>
          <a:bodyPr/>
          <a:lstStyle/>
          <a:p>
            <a:r>
              <a:rPr lang="en-US" dirty="0">
                <a:solidFill>
                  <a:schemeClr val="tx2"/>
                </a:solidFill>
              </a:rPr>
              <a:t>Resilience – A Layered Approach</a:t>
            </a:r>
          </a:p>
        </p:txBody>
      </p:sp>
      <p:pic>
        <p:nvPicPr>
          <p:cNvPr id="9" name="Picture 8">
            <a:extLst>
              <a:ext uri="{FF2B5EF4-FFF2-40B4-BE49-F238E27FC236}">
                <a16:creationId xmlns:a16="http://schemas.microsoft.com/office/drawing/2014/main" id="{2EE63270-A9CF-028B-5B74-75C67ECBA22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429000" y="4495800"/>
            <a:ext cx="8552933" cy="2133600"/>
          </a:xfrm>
          <a:prstGeom prst="rect">
            <a:avLst/>
          </a:prstGeom>
        </p:spPr>
      </p:pic>
      <p:sp>
        <p:nvSpPr>
          <p:cNvPr id="11" name="Title 5">
            <a:extLst>
              <a:ext uri="{FF2B5EF4-FFF2-40B4-BE49-F238E27FC236}">
                <a16:creationId xmlns:a16="http://schemas.microsoft.com/office/drawing/2014/main" id="{026DAF4C-230D-F1A4-236E-D0B4D4832ADD}"/>
              </a:ext>
            </a:extLst>
          </p:cNvPr>
          <p:cNvSpPr txBox="1">
            <a:spLocks/>
          </p:cNvSpPr>
          <p:nvPr/>
        </p:nvSpPr>
        <p:spPr>
          <a:xfrm>
            <a:off x="914400" y="1231899"/>
            <a:ext cx="10363200" cy="387349"/>
          </a:xfrm>
          <a:prstGeom prst="rect">
            <a:avLst/>
          </a:prstGeom>
        </p:spPr>
        <p:txBody>
          <a:bodyPr vert="horz" lIns="0" tIns="0" rIns="0" bIns="0" rtlCol="0" anchor="b">
            <a:normAutofit/>
          </a:bodyPr>
          <a:lstStyle>
            <a:lvl1pPr algn="l" defTabSz="914400" rtl="0" eaLnBrk="1" latinLnBrk="0" hangingPunct="1">
              <a:spcBef>
                <a:spcPct val="0"/>
              </a:spcBef>
              <a:buNone/>
              <a:defRPr sz="4000" b="0" kern="1200" cap="none">
                <a:solidFill>
                  <a:schemeClr val="bg1"/>
                </a:solidFill>
                <a:latin typeface="+mj-lt"/>
                <a:ea typeface="+mj-ea"/>
                <a:cs typeface="+mj-cs"/>
              </a:defRPr>
            </a:lvl1pPr>
          </a:lstStyle>
          <a:p>
            <a:r>
              <a:rPr lang="en-US" sz="2400" i="1" dirty="0">
                <a:solidFill>
                  <a:schemeClr val="accent6"/>
                </a:solidFill>
              </a:rPr>
              <a:t>Risk Reduction. Ecology. Social Value. </a:t>
            </a:r>
          </a:p>
        </p:txBody>
      </p:sp>
    </p:spTree>
    <p:extLst>
      <p:ext uri="{BB962C8B-B14F-4D97-AF65-F5344CB8AC3E}">
        <p14:creationId xmlns:p14="http://schemas.microsoft.com/office/powerpoint/2010/main" val="335890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865E893-82B5-E8CD-AE1F-34AD2840B06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724477"/>
            <a:ext cx="11430000" cy="36433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7A542B5-05CC-631A-E552-A1A41C9E128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382000" y="1191077"/>
            <a:ext cx="3276600" cy="1066799"/>
          </a:xfrm>
          <a:prstGeom prst="rect">
            <a:avLst/>
          </a:prstGeom>
        </p:spPr>
      </p:pic>
      <p:sp>
        <p:nvSpPr>
          <p:cNvPr id="4" name="TextBox 3">
            <a:extLst>
              <a:ext uri="{FF2B5EF4-FFF2-40B4-BE49-F238E27FC236}">
                <a16:creationId xmlns:a16="http://schemas.microsoft.com/office/drawing/2014/main" id="{5E5821C8-0881-BBB9-43E6-6CA25E09C5B0}"/>
              </a:ext>
            </a:extLst>
          </p:cNvPr>
          <p:cNvSpPr txBox="1"/>
          <p:nvPr/>
        </p:nvSpPr>
        <p:spPr>
          <a:xfrm>
            <a:off x="381000" y="4953000"/>
            <a:ext cx="7543800" cy="1384995"/>
          </a:xfrm>
          <a:prstGeom prst="rect">
            <a:avLst/>
          </a:prstGeom>
          <a:noFill/>
        </p:spPr>
        <p:txBody>
          <a:bodyPr wrap="square" rtlCol="0">
            <a:spAutoFit/>
          </a:bodyPr>
          <a:lstStyle/>
          <a:p>
            <a:pPr marL="457200" indent="-457200">
              <a:buClr>
                <a:schemeClr val="tx2"/>
              </a:buClr>
              <a:buFont typeface="Courier New" panose="02070309020205020404" pitchFamily="49" charset="0"/>
              <a:buChar char="o"/>
            </a:pPr>
            <a:r>
              <a:rPr lang="en-US" sz="2800" dirty="0">
                <a:solidFill>
                  <a:schemeClr val="accent5"/>
                </a:solidFill>
                <a:latin typeface="+mj-lt"/>
              </a:rPr>
              <a:t>Reinforced sand dune</a:t>
            </a:r>
          </a:p>
          <a:p>
            <a:pPr marL="457200" indent="-457200">
              <a:buClr>
                <a:schemeClr val="tx2"/>
              </a:buClr>
              <a:buFont typeface="Courier New" panose="02070309020205020404" pitchFamily="49" charset="0"/>
              <a:buChar char="o"/>
            </a:pPr>
            <a:r>
              <a:rPr lang="en-US" sz="2800" dirty="0">
                <a:solidFill>
                  <a:schemeClr val="accent5"/>
                </a:solidFill>
                <a:latin typeface="+mj-lt"/>
              </a:rPr>
              <a:t>Beach grass planting</a:t>
            </a:r>
          </a:p>
          <a:p>
            <a:pPr marL="457200" indent="-457200">
              <a:buClr>
                <a:schemeClr val="tx2"/>
              </a:buClr>
              <a:buFont typeface="Courier New" panose="02070309020205020404" pitchFamily="49" charset="0"/>
              <a:buChar char="o"/>
            </a:pPr>
            <a:r>
              <a:rPr lang="en-US" sz="2800" dirty="0">
                <a:solidFill>
                  <a:schemeClr val="accent5"/>
                </a:solidFill>
                <a:latin typeface="+mj-lt"/>
              </a:rPr>
              <a:t>Continuous trails and beach access</a:t>
            </a:r>
          </a:p>
        </p:txBody>
      </p:sp>
      <p:sp>
        <p:nvSpPr>
          <p:cNvPr id="5" name="Rectangle 4">
            <a:extLst>
              <a:ext uri="{FF2B5EF4-FFF2-40B4-BE49-F238E27FC236}">
                <a16:creationId xmlns:a16="http://schemas.microsoft.com/office/drawing/2014/main" id="{0BB1F81B-C228-9A3D-9791-5E9439601A00}"/>
              </a:ext>
            </a:extLst>
          </p:cNvPr>
          <p:cNvSpPr/>
          <p:nvPr/>
        </p:nvSpPr>
        <p:spPr>
          <a:xfrm>
            <a:off x="0" y="-2"/>
            <a:ext cx="12192000"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itle 5">
            <a:extLst>
              <a:ext uri="{FF2B5EF4-FFF2-40B4-BE49-F238E27FC236}">
                <a16:creationId xmlns:a16="http://schemas.microsoft.com/office/drawing/2014/main" id="{580724A3-6593-2E3A-7276-5BACC9C9FF3C}"/>
              </a:ext>
            </a:extLst>
          </p:cNvPr>
          <p:cNvSpPr txBox="1">
            <a:spLocks/>
          </p:cNvSpPr>
          <p:nvPr/>
        </p:nvSpPr>
        <p:spPr>
          <a:xfrm>
            <a:off x="838200" y="146049"/>
            <a:ext cx="10363200" cy="774699"/>
          </a:xfrm>
          <a:prstGeom prst="rect">
            <a:avLst/>
          </a:prstGeom>
        </p:spPr>
        <p:txBody>
          <a:bodyPr/>
          <a:lstStyle>
            <a:lvl1pPr algn="l" defTabSz="914400" rtl="0" eaLnBrk="1" latinLnBrk="0" hangingPunct="1">
              <a:spcBef>
                <a:spcPct val="0"/>
              </a:spcBef>
              <a:buNone/>
              <a:defRPr sz="4000" kern="1200">
                <a:solidFill>
                  <a:srgbClr val="ED7000"/>
                </a:solidFill>
                <a:latin typeface="+mj-lt"/>
                <a:ea typeface="+mj-ea"/>
                <a:cs typeface="+mj-cs"/>
              </a:defRPr>
            </a:lvl1pPr>
          </a:lstStyle>
          <a:p>
            <a:r>
              <a:rPr lang="en-US" dirty="0">
                <a:solidFill>
                  <a:schemeClr val="tx2"/>
                </a:solidFill>
              </a:rPr>
              <a:t>Dune System</a:t>
            </a:r>
          </a:p>
        </p:txBody>
      </p:sp>
    </p:spTree>
    <p:extLst>
      <p:ext uri="{BB962C8B-B14F-4D97-AF65-F5344CB8AC3E}">
        <p14:creationId xmlns:p14="http://schemas.microsoft.com/office/powerpoint/2010/main" val="312430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A062E53-8F99-0A7A-EA48-7113C027F60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424674"/>
            <a:ext cx="11430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5821C8-0881-BBB9-43E6-6CA25E09C5B0}"/>
              </a:ext>
            </a:extLst>
          </p:cNvPr>
          <p:cNvSpPr txBox="1"/>
          <p:nvPr/>
        </p:nvSpPr>
        <p:spPr>
          <a:xfrm>
            <a:off x="381000" y="5486400"/>
            <a:ext cx="10744200" cy="954107"/>
          </a:xfrm>
          <a:prstGeom prst="rect">
            <a:avLst/>
          </a:prstGeom>
          <a:noFill/>
        </p:spPr>
        <p:txBody>
          <a:bodyPr wrap="square" rtlCol="0">
            <a:spAutoFit/>
          </a:bodyPr>
          <a:lstStyle/>
          <a:p>
            <a:pPr marL="457200" indent="-457200">
              <a:buClr>
                <a:schemeClr val="tx2"/>
              </a:buClr>
              <a:buFont typeface="Courier New" panose="02070309020205020404" pitchFamily="49" charset="0"/>
              <a:buChar char="o"/>
            </a:pPr>
            <a:r>
              <a:rPr lang="en-US" sz="2800" dirty="0">
                <a:solidFill>
                  <a:schemeClr val="accent5"/>
                </a:solidFill>
                <a:latin typeface="+mj-lt"/>
              </a:rPr>
              <a:t>Green infrastructure – bioswale</a:t>
            </a:r>
          </a:p>
          <a:p>
            <a:pPr marL="457200" indent="-457200">
              <a:buClr>
                <a:schemeClr val="tx2"/>
              </a:buClr>
              <a:buFont typeface="Courier New" panose="02070309020205020404" pitchFamily="49" charset="0"/>
              <a:buChar char="o"/>
            </a:pPr>
            <a:r>
              <a:rPr lang="en-US" sz="2800" dirty="0">
                <a:solidFill>
                  <a:schemeClr val="accent5"/>
                </a:solidFill>
                <a:latin typeface="+mj-lt"/>
              </a:rPr>
              <a:t>ADA access points and gathering spaces</a:t>
            </a:r>
          </a:p>
        </p:txBody>
      </p:sp>
      <p:sp>
        <p:nvSpPr>
          <p:cNvPr id="5" name="Rectangle 4">
            <a:extLst>
              <a:ext uri="{FF2B5EF4-FFF2-40B4-BE49-F238E27FC236}">
                <a16:creationId xmlns:a16="http://schemas.microsoft.com/office/drawing/2014/main" id="{0BB1F81B-C228-9A3D-9791-5E9439601A00}"/>
              </a:ext>
            </a:extLst>
          </p:cNvPr>
          <p:cNvSpPr/>
          <p:nvPr/>
        </p:nvSpPr>
        <p:spPr>
          <a:xfrm>
            <a:off x="0" y="-2"/>
            <a:ext cx="12192000"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itle 5">
            <a:extLst>
              <a:ext uri="{FF2B5EF4-FFF2-40B4-BE49-F238E27FC236}">
                <a16:creationId xmlns:a16="http://schemas.microsoft.com/office/drawing/2014/main" id="{580724A3-6593-2E3A-7276-5BACC9C9FF3C}"/>
              </a:ext>
            </a:extLst>
          </p:cNvPr>
          <p:cNvSpPr txBox="1">
            <a:spLocks/>
          </p:cNvSpPr>
          <p:nvPr/>
        </p:nvSpPr>
        <p:spPr>
          <a:xfrm>
            <a:off x="838200" y="146049"/>
            <a:ext cx="10363200" cy="774699"/>
          </a:xfrm>
          <a:prstGeom prst="rect">
            <a:avLst/>
          </a:prstGeom>
        </p:spPr>
        <p:txBody>
          <a:bodyPr/>
          <a:lstStyle>
            <a:lvl1pPr algn="l" defTabSz="914400" rtl="0" eaLnBrk="1" latinLnBrk="0" hangingPunct="1">
              <a:spcBef>
                <a:spcPct val="0"/>
              </a:spcBef>
              <a:buNone/>
              <a:defRPr sz="4000" kern="1200">
                <a:solidFill>
                  <a:srgbClr val="ED7000"/>
                </a:solidFill>
                <a:latin typeface="+mj-lt"/>
                <a:ea typeface="+mj-ea"/>
                <a:cs typeface="+mj-cs"/>
              </a:defRPr>
            </a:lvl1pPr>
          </a:lstStyle>
          <a:p>
            <a:r>
              <a:rPr lang="en-US" dirty="0">
                <a:solidFill>
                  <a:schemeClr val="tx2"/>
                </a:solidFill>
              </a:rPr>
              <a:t>Eco-Revetment</a:t>
            </a:r>
          </a:p>
        </p:txBody>
      </p:sp>
      <p:pic>
        <p:nvPicPr>
          <p:cNvPr id="3" name="Picture 2">
            <a:extLst>
              <a:ext uri="{FF2B5EF4-FFF2-40B4-BE49-F238E27FC236}">
                <a16:creationId xmlns:a16="http://schemas.microsoft.com/office/drawing/2014/main" id="{BFFD7366-416B-15DF-1211-1A0AE7201F0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447229" y="1158420"/>
            <a:ext cx="3222257" cy="1182756"/>
          </a:xfrm>
          <a:prstGeom prst="rect">
            <a:avLst/>
          </a:prstGeom>
        </p:spPr>
      </p:pic>
    </p:spTree>
    <p:extLst>
      <p:ext uri="{BB962C8B-B14F-4D97-AF65-F5344CB8AC3E}">
        <p14:creationId xmlns:p14="http://schemas.microsoft.com/office/powerpoint/2010/main" val="237874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91750A5-8247-05E0-E609-4853B6E827B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70114" y="1524000"/>
            <a:ext cx="11430000" cy="4307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5821C8-0881-BBB9-43E6-6CA25E09C5B0}"/>
              </a:ext>
            </a:extLst>
          </p:cNvPr>
          <p:cNvSpPr txBox="1"/>
          <p:nvPr/>
        </p:nvSpPr>
        <p:spPr>
          <a:xfrm>
            <a:off x="337457" y="5316070"/>
            <a:ext cx="10744200" cy="1384995"/>
          </a:xfrm>
          <a:prstGeom prst="rect">
            <a:avLst/>
          </a:prstGeom>
          <a:noFill/>
        </p:spPr>
        <p:txBody>
          <a:bodyPr wrap="square" rtlCol="0">
            <a:spAutoFit/>
          </a:bodyPr>
          <a:lstStyle/>
          <a:p>
            <a:pPr marL="457200" indent="-457200">
              <a:buClr>
                <a:schemeClr val="tx2"/>
              </a:buClr>
              <a:buFont typeface="Courier New" panose="02070309020205020404" pitchFamily="49" charset="0"/>
              <a:buChar char="o"/>
            </a:pPr>
            <a:r>
              <a:rPr lang="en-US" sz="2800" dirty="0">
                <a:solidFill>
                  <a:schemeClr val="accent5"/>
                </a:solidFill>
                <a:latin typeface="+mj-lt"/>
              </a:rPr>
              <a:t>Green infrastructure – bioswale</a:t>
            </a:r>
          </a:p>
          <a:p>
            <a:pPr marL="457200" indent="-457200">
              <a:buClr>
                <a:schemeClr val="tx2"/>
              </a:buClr>
              <a:buFont typeface="Courier New" panose="02070309020205020404" pitchFamily="49" charset="0"/>
              <a:buChar char="o"/>
            </a:pPr>
            <a:r>
              <a:rPr lang="en-US" sz="2800" dirty="0">
                <a:solidFill>
                  <a:schemeClr val="accent5"/>
                </a:solidFill>
                <a:latin typeface="+mj-lt"/>
              </a:rPr>
              <a:t>ADA pathway and maintenance access</a:t>
            </a:r>
          </a:p>
          <a:p>
            <a:pPr marL="457200" indent="-457200">
              <a:buClr>
                <a:schemeClr val="tx2"/>
              </a:buClr>
              <a:buFont typeface="Courier New" panose="02070309020205020404" pitchFamily="49" charset="0"/>
              <a:buChar char="o"/>
            </a:pPr>
            <a:r>
              <a:rPr lang="en-US" sz="2800" dirty="0">
                <a:solidFill>
                  <a:schemeClr val="accent5"/>
                </a:solidFill>
                <a:latin typeface="+mj-lt"/>
              </a:rPr>
              <a:t>Habitat enhancement and shoreline stabilization</a:t>
            </a:r>
          </a:p>
        </p:txBody>
      </p:sp>
      <p:sp>
        <p:nvSpPr>
          <p:cNvPr id="5" name="Rectangle 4">
            <a:extLst>
              <a:ext uri="{FF2B5EF4-FFF2-40B4-BE49-F238E27FC236}">
                <a16:creationId xmlns:a16="http://schemas.microsoft.com/office/drawing/2014/main" id="{0BB1F81B-C228-9A3D-9791-5E9439601A00}"/>
              </a:ext>
            </a:extLst>
          </p:cNvPr>
          <p:cNvSpPr/>
          <p:nvPr/>
        </p:nvSpPr>
        <p:spPr>
          <a:xfrm>
            <a:off x="0" y="-2"/>
            <a:ext cx="12192000" cy="1066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itle 5">
            <a:extLst>
              <a:ext uri="{FF2B5EF4-FFF2-40B4-BE49-F238E27FC236}">
                <a16:creationId xmlns:a16="http://schemas.microsoft.com/office/drawing/2014/main" id="{580724A3-6593-2E3A-7276-5BACC9C9FF3C}"/>
              </a:ext>
            </a:extLst>
          </p:cNvPr>
          <p:cNvSpPr txBox="1">
            <a:spLocks/>
          </p:cNvSpPr>
          <p:nvPr/>
        </p:nvSpPr>
        <p:spPr>
          <a:xfrm>
            <a:off x="838200" y="146049"/>
            <a:ext cx="10363200" cy="774699"/>
          </a:xfrm>
          <a:prstGeom prst="rect">
            <a:avLst/>
          </a:prstGeom>
        </p:spPr>
        <p:txBody>
          <a:bodyPr/>
          <a:lstStyle>
            <a:lvl1pPr algn="l" defTabSz="914400" rtl="0" eaLnBrk="1" latinLnBrk="0" hangingPunct="1">
              <a:spcBef>
                <a:spcPct val="0"/>
              </a:spcBef>
              <a:buNone/>
              <a:defRPr sz="4000" kern="1200">
                <a:solidFill>
                  <a:srgbClr val="ED7000"/>
                </a:solidFill>
                <a:latin typeface="+mj-lt"/>
                <a:ea typeface="+mj-ea"/>
                <a:cs typeface="+mj-cs"/>
              </a:defRPr>
            </a:lvl1pPr>
          </a:lstStyle>
          <a:p>
            <a:r>
              <a:rPr lang="en-US" dirty="0">
                <a:solidFill>
                  <a:schemeClr val="tx2"/>
                </a:solidFill>
              </a:rPr>
              <a:t>Raised Pathway</a:t>
            </a:r>
          </a:p>
        </p:txBody>
      </p:sp>
      <p:pic>
        <p:nvPicPr>
          <p:cNvPr id="2" name="Picture 1">
            <a:extLst>
              <a:ext uri="{FF2B5EF4-FFF2-40B4-BE49-F238E27FC236}">
                <a16:creationId xmlns:a16="http://schemas.microsoft.com/office/drawing/2014/main" id="{49628F3B-C0D3-95A3-1EA0-7454CB3562A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444700" y="1212848"/>
            <a:ext cx="3224786" cy="1066800"/>
          </a:xfrm>
          <a:prstGeom prst="rect">
            <a:avLst/>
          </a:prstGeom>
        </p:spPr>
      </p:pic>
    </p:spTree>
    <p:extLst>
      <p:ext uri="{BB962C8B-B14F-4D97-AF65-F5344CB8AC3E}">
        <p14:creationId xmlns:p14="http://schemas.microsoft.com/office/powerpoint/2010/main" val="403880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1EB01E3-429F-4A65-A95A-4830736E8B7D}"/>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300" normalizeH="0" baseline="0" noProof="0" dirty="0">
              <a:ln>
                <a:noFill/>
              </a:ln>
              <a:solidFill>
                <a:srgbClr val="22222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srgbClr val="222222"/>
                </a:solidFill>
                <a:effectLst/>
                <a:uLnTx/>
                <a:uFillTx/>
                <a:latin typeface="Arial"/>
                <a:ea typeface="+mn-ea"/>
                <a:cs typeface="+mn-cs"/>
              </a:rPr>
              <a:t>Natural Climate Solutions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300" normalizeH="0" baseline="0" noProof="0" dirty="0">
              <a:ln>
                <a:noFill/>
              </a:ln>
              <a:solidFill>
                <a:srgbClr val="222222"/>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4DF355F8-79AA-4E24-963B-56BE95ED59F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01415F-5F32-4771-AE74-55868ADB41CE}" type="slidenum">
              <a:rPr kumimoji="0" lang="en-US" sz="900" b="0" i="0" u="none" strike="noStrike" kern="1200" cap="none" spc="0" normalizeH="0" baseline="0" noProof="0" smtClean="0">
                <a:ln>
                  <a:noFill/>
                </a:ln>
                <a:solidFill>
                  <a:srgbClr val="22222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222222"/>
              </a:solidFill>
              <a:effectLst/>
              <a:uLnTx/>
              <a:uFillTx/>
              <a:latin typeface="Arial"/>
              <a:ea typeface="+mn-ea"/>
              <a:cs typeface="+mn-cs"/>
            </a:endParaRPr>
          </a:p>
        </p:txBody>
      </p:sp>
      <p:sp>
        <p:nvSpPr>
          <p:cNvPr id="4" name="Text Placeholder 4">
            <a:extLst>
              <a:ext uri="{FF2B5EF4-FFF2-40B4-BE49-F238E27FC236}">
                <a16:creationId xmlns:a16="http://schemas.microsoft.com/office/drawing/2014/main" id="{EFC0C926-9180-41A0-A9AC-092DBF0626C5}"/>
              </a:ext>
            </a:extLst>
          </p:cNvPr>
          <p:cNvSpPr txBox="1">
            <a:spLocks/>
          </p:cNvSpPr>
          <p:nvPr/>
        </p:nvSpPr>
        <p:spPr>
          <a:xfrm>
            <a:off x="284218" y="837664"/>
            <a:ext cx="7762502" cy="564947"/>
          </a:xfrm>
          <a:prstGeom prst="rect">
            <a:avLst/>
          </a:prstGeom>
        </p:spPr>
        <p:txBody>
          <a:bodyPr vert="horz" lIns="91440" tIns="45720" rIns="91440" bIns="45720" rtlCol="0">
            <a:noAutofit/>
          </a:bodyPr>
          <a:lstStyle>
            <a:lvl1pPr marL="0" indent="0" algn="l" defTabSz="685800" rtl="0" eaLnBrk="1" latinLnBrk="0" hangingPunct="1">
              <a:spcBef>
                <a:spcPct val="20000"/>
              </a:spcBef>
              <a:buFontTx/>
              <a:buNone/>
              <a:defRPr sz="1600" kern="1200">
                <a:solidFill>
                  <a:srgbClr val="22222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600" kern="1200">
                <a:solidFill>
                  <a:srgbClr val="22222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400" kern="1200">
                <a:solidFill>
                  <a:srgbClr val="22222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ED7000"/>
                </a:solidFill>
                <a:effectLst/>
                <a:uLnTx/>
                <a:uFillTx/>
                <a:latin typeface="Century Gothic"/>
                <a:ea typeface="+mn-ea"/>
                <a:cs typeface="+mn-cs"/>
              </a:rPr>
              <a:t>Natural Climate Solutions (NCS)</a:t>
            </a:r>
            <a:endParaRPr kumimoji="0" lang="en-US" sz="3600" b="1" i="0" u="none" strike="noStrike" kern="1200" cap="none" spc="0" normalizeH="0" baseline="0" noProof="0" dirty="0">
              <a:ln>
                <a:noFill/>
              </a:ln>
              <a:solidFill>
                <a:srgbClr val="222222"/>
              </a:solidFill>
              <a:effectLst/>
              <a:uLnTx/>
              <a:uFillTx/>
              <a:latin typeface="Century Gothic"/>
              <a:ea typeface="+mn-ea"/>
              <a:cs typeface="+mn-cs"/>
            </a:endParaRPr>
          </a:p>
        </p:txBody>
      </p:sp>
      <p:sp>
        <p:nvSpPr>
          <p:cNvPr id="3" name="TextBox 2">
            <a:extLst>
              <a:ext uri="{FF2B5EF4-FFF2-40B4-BE49-F238E27FC236}">
                <a16:creationId xmlns:a16="http://schemas.microsoft.com/office/drawing/2014/main" id="{67A5103B-31AF-46CB-BA6C-D5CF7BE7332C}"/>
              </a:ext>
            </a:extLst>
          </p:cNvPr>
          <p:cNvSpPr txBox="1"/>
          <p:nvPr/>
        </p:nvSpPr>
        <p:spPr>
          <a:xfrm>
            <a:off x="342900" y="1676748"/>
            <a:ext cx="5080052" cy="3877985"/>
          </a:xfrm>
          <a:prstGeom prst="rect">
            <a:avLst/>
          </a:prstGeom>
          <a:noFill/>
        </p:spPr>
        <p:txBody>
          <a:bodyPr wrap="square" lIns="91440" tIns="45720" rIns="91440" bIns="45720" rtlCol="0" anchor="t">
            <a:spAutoFit/>
          </a:bodyPr>
          <a:lstStyle/>
          <a:p>
            <a:pPr>
              <a:spcAft>
                <a:spcPts val="600"/>
              </a:spcAft>
            </a:pPr>
            <a:r>
              <a:rPr lang="en-US" b="1" dirty="0">
                <a:solidFill>
                  <a:srgbClr val="222222"/>
                </a:solidFill>
              </a:rPr>
              <a:t>ECOSYSTEMS RELEASE AND CAPTURE DIFFERENT GREENHOUSE GASES</a:t>
            </a:r>
            <a:endParaRPr lang="en-US" b="1" cap="all" dirty="0">
              <a:solidFill>
                <a:srgbClr val="222222"/>
              </a:solidFill>
              <a:latin typeface="Arial"/>
            </a:endParaRPr>
          </a:p>
          <a:p>
            <a:pPr marL="285750" lvl="0" indent="-285750">
              <a:spcAft>
                <a:spcPts val="600"/>
              </a:spcAft>
              <a:buFont typeface="Arial" panose="020B0604020202020204" pitchFamily="34" charset="0"/>
              <a:buChar char="•"/>
            </a:pPr>
            <a:r>
              <a:rPr lang="en-US" dirty="0">
                <a:solidFill>
                  <a:srgbClr val="222222"/>
                </a:solidFill>
                <a:cs typeface="Arial"/>
              </a:rPr>
              <a:t>Can g</a:t>
            </a:r>
            <a:r>
              <a:rPr lang="en-US" noProof="0" dirty="0" err="1">
                <a:solidFill>
                  <a:srgbClr val="222222"/>
                </a:solidFill>
                <a:cs typeface="Arial"/>
              </a:rPr>
              <a:t>enerate</a:t>
            </a:r>
            <a:r>
              <a:rPr lang="en-US" noProof="0" dirty="0">
                <a:solidFill>
                  <a:srgbClr val="222222"/>
                </a:solidFill>
                <a:cs typeface="Arial"/>
              </a:rPr>
              <a:t> “offsets”</a:t>
            </a:r>
          </a:p>
          <a:p>
            <a:pPr lvl="0">
              <a:spcAft>
                <a:spcPts val="600"/>
              </a:spcAft>
            </a:pPr>
            <a:endParaRPr kumimoji="0" lang="en-US" sz="1800" b="1" i="0" u="none" strike="noStrike" kern="1200" cap="all" spc="0" normalizeH="0" baseline="0" noProof="0" dirty="0">
              <a:ln>
                <a:noFill/>
              </a:ln>
              <a:solidFill>
                <a:srgbClr val="22222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all" spc="0" normalizeH="0" baseline="0" noProof="0" dirty="0">
                <a:ln>
                  <a:noFill/>
                </a:ln>
                <a:solidFill>
                  <a:srgbClr val="222222"/>
                </a:solidFill>
                <a:effectLst/>
                <a:uLnTx/>
                <a:uFillTx/>
                <a:latin typeface="Arial"/>
                <a:ea typeface="+mn-ea"/>
                <a:cs typeface="+mn-cs"/>
              </a:rPr>
              <a:t>Natural Systems help combat climate change and generate a variety of co-benefits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222222"/>
                </a:solidFill>
                <a:latin typeface="Arial"/>
                <a:ea typeface="+mn-lt"/>
                <a:cs typeface="Arial"/>
              </a:rPr>
              <a:t>Can be certified and generate assets</a:t>
            </a:r>
            <a:endParaRPr kumimoji="0" lang="en-US" sz="1800" b="0" i="0" u="none" strike="noStrike" kern="1200" cap="none" spc="0" normalizeH="0" baseline="0" noProof="0" dirty="0">
              <a:ln>
                <a:noFill/>
              </a:ln>
              <a:solidFill>
                <a:srgbClr val="222222"/>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sng" strike="noStrike" kern="1200" cap="none" spc="0" normalizeH="0" baseline="0" noProof="0" dirty="0">
                <a:ln>
                  <a:noFill/>
                </a:ln>
                <a:solidFill>
                  <a:srgbClr val="222222"/>
                </a:solidFill>
                <a:effectLst/>
                <a:uLnTx/>
                <a:uFillTx/>
                <a:latin typeface="Arial"/>
                <a:ea typeface="+mn-ea"/>
                <a:cs typeface="Arial"/>
              </a:rPr>
              <a:t>BLUE CARBON</a:t>
            </a:r>
            <a:r>
              <a:rPr kumimoji="0" lang="en-US" sz="1800" b="0" i="0" u="none" strike="noStrike" kern="1200" cap="none" spc="0" normalizeH="0" baseline="0" noProof="0" dirty="0">
                <a:ln>
                  <a:noFill/>
                </a:ln>
                <a:solidFill>
                  <a:srgbClr val="222222"/>
                </a:solidFill>
                <a:effectLst/>
                <a:uLnTx/>
                <a:uFillTx/>
                <a:latin typeface="Arial"/>
                <a:ea typeface="+mn-ea"/>
                <a:cs typeface="Arial"/>
              </a:rPr>
              <a:t>: Greenhouse gasses produced and captured by tidal saline and brackish marshes, mangroves, and seagrasses</a:t>
            </a:r>
          </a:p>
        </p:txBody>
      </p:sp>
      <p:pic>
        <p:nvPicPr>
          <p:cNvPr id="7" name="Picture 6">
            <a:extLst>
              <a:ext uri="{FF2B5EF4-FFF2-40B4-BE49-F238E27FC236}">
                <a16:creationId xmlns:a16="http://schemas.microsoft.com/office/drawing/2014/main" id="{86C4B091-64F9-4B83-A0DE-C59E3F398C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45287" y="1621411"/>
            <a:ext cx="6441913" cy="3988660"/>
          </a:xfrm>
          <a:prstGeom prst="rect">
            <a:avLst/>
          </a:prstGeom>
        </p:spPr>
      </p:pic>
      <p:sp>
        <p:nvSpPr>
          <p:cNvPr id="8" name="TextBox 7">
            <a:extLst>
              <a:ext uri="{FF2B5EF4-FFF2-40B4-BE49-F238E27FC236}">
                <a16:creationId xmlns:a16="http://schemas.microsoft.com/office/drawing/2014/main" id="{4D7F3FB4-E768-4246-BBF0-EA8C5295C13C}"/>
              </a:ext>
            </a:extLst>
          </p:cNvPr>
          <p:cNvSpPr txBox="1"/>
          <p:nvPr/>
        </p:nvSpPr>
        <p:spPr>
          <a:xfrm>
            <a:off x="5937380" y="5721149"/>
            <a:ext cx="610222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22222"/>
                </a:solidFill>
                <a:effectLst/>
                <a:uLnTx/>
                <a:uFillTx/>
                <a:latin typeface="Arial"/>
                <a:ea typeface="+mn-ea"/>
                <a:cs typeface="+mn-cs"/>
              </a:rPr>
              <a:t>https://www.un.org/sustainabledevelopment/blog/2015/12/sustainable-development-goals-kick-off-with-start-of-new-year/</a:t>
            </a:r>
          </a:p>
        </p:txBody>
      </p:sp>
    </p:spTree>
    <p:extLst>
      <p:ext uri="{BB962C8B-B14F-4D97-AF65-F5344CB8AC3E}">
        <p14:creationId xmlns:p14="http://schemas.microsoft.com/office/powerpoint/2010/main" val="110505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standing in the water&#10;&#10;Description automatically generated with low confidence">
            <a:extLst>
              <a:ext uri="{FF2B5EF4-FFF2-40B4-BE49-F238E27FC236}">
                <a16:creationId xmlns:a16="http://schemas.microsoft.com/office/drawing/2014/main" id="{CA95BDFA-30DB-9B09-8547-03857C37E62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39"/>
          <a:stretch/>
        </p:blipFill>
        <p:spPr>
          <a:xfrm>
            <a:off x="16911" y="0"/>
            <a:ext cx="12175089" cy="6858000"/>
          </a:xfrm>
          <a:prstGeom prst="rect">
            <a:avLst/>
          </a:prstGeom>
        </p:spPr>
      </p:pic>
      <p:sp>
        <p:nvSpPr>
          <p:cNvPr id="4" name="Title 3"/>
          <p:cNvSpPr>
            <a:spLocks noGrp="1"/>
          </p:cNvSpPr>
          <p:nvPr>
            <p:ph type="title"/>
          </p:nvPr>
        </p:nvSpPr>
        <p:spPr>
          <a:xfrm>
            <a:off x="914400" y="914400"/>
            <a:ext cx="10363200" cy="774699"/>
          </a:xfrm>
        </p:spPr>
        <p:txBody>
          <a:bodyPr anchor="b"/>
          <a:lstStyle/>
          <a:p>
            <a:r>
              <a:rPr lang="en-US" b="1" dirty="0">
                <a:solidFill>
                  <a:schemeClr val="tx2"/>
                </a:solidFill>
                <a:highlight>
                  <a:srgbClr val="221F20"/>
                </a:highlight>
              </a:rPr>
              <a:t>Prime Hook National Wildlife Refuge</a:t>
            </a:r>
          </a:p>
        </p:txBody>
      </p:sp>
    </p:spTree>
    <p:extLst>
      <p:ext uri="{BB962C8B-B14F-4D97-AF65-F5344CB8AC3E}">
        <p14:creationId xmlns:p14="http://schemas.microsoft.com/office/powerpoint/2010/main" val="22453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88D1C9-CDF7-BCF7-29EB-26B4445142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0" y="469900"/>
            <a:ext cx="2861392" cy="3200400"/>
          </a:xfrm>
          <a:prstGeom prst="rect">
            <a:avLst/>
          </a:prstGeom>
        </p:spPr>
      </p:pic>
      <p:sp>
        <p:nvSpPr>
          <p:cNvPr id="13" name="Title 1">
            <a:extLst>
              <a:ext uri="{FF2B5EF4-FFF2-40B4-BE49-F238E27FC236}">
                <a16:creationId xmlns:a16="http://schemas.microsoft.com/office/drawing/2014/main" id="{08E80981-5174-8F77-1546-E9E021C62CD7}"/>
              </a:ext>
            </a:extLst>
          </p:cNvPr>
          <p:cNvSpPr>
            <a:spLocks noGrp="1"/>
          </p:cNvSpPr>
          <p:nvPr>
            <p:ph type="title"/>
          </p:nvPr>
        </p:nvSpPr>
        <p:spPr>
          <a:xfrm>
            <a:off x="609600" y="533400"/>
            <a:ext cx="5867400" cy="914400"/>
          </a:xfrm>
        </p:spPr>
        <p:txBody>
          <a:bodyPr>
            <a:normAutofit/>
          </a:bodyPr>
          <a:lstStyle/>
          <a:p>
            <a:r>
              <a:rPr lang="en-US" sz="4400" dirty="0"/>
              <a:t>Prime Hook NWR</a:t>
            </a:r>
          </a:p>
        </p:txBody>
      </p:sp>
      <p:sp>
        <p:nvSpPr>
          <p:cNvPr id="14" name="Text Placeholder 2">
            <a:extLst>
              <a:ext uri="{FF2B5EF4-FFF2-40B4-BE49-F238E27FC236}">
                <a16:creationId xmlns:a16="http://schemas.microsoft.com/office/drawing/2014/main" id="{DEFCF3A5-A99A-AB32-7CD6-33F1CD717035}"/>
              </a:ext>
            </a:extLst>
          </p:cNvPr>
          <p:cNvSpPr>
            <a:spLocks noGrp="1"/>
          </p:cNvSpPr>
          <p:nvPr>
            <p:ph type="body" sz="quarter" idx="10"/>
          </p:nvPr>
        </p:nvSpPr>
        <p:spPr>
          <a:xfrm>
            <a:off x="609600" y="1666688"/>
            <a:ext cx="6934200" cy="4523618"/>
          </a:xfrm>
        </p:spPr>
        <p:txBody>
          <a:bodyPr>
            <a:normAutofit/>
          </a:bodyPr>
          <a:lstStyle/>
          <a:p>
            <a:pPr marL="285750" indent="-285750">
              <a:buFont typeface="Arial" panose="020B0604020202020204" pitchFamily="34" charset="0"/>
              <a:buChar char="•"/>
            </a:pPr>
            <a:r>
              <a:rPr lang="en-US" sz="2400" dirty="0"/>
              <a:t>Milton, Delaware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10,000 acres of migratory bird habitat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Est. 1963, Migratory Bird Conservation Act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Important location on Atlantic Flyway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Salt marsh, freshwater marsh, ponds, swamps, upland grasslands, and upland forests</a:t>
            </a:r>
            <a:endParaRPr lang="en-US" sz="2000" dirty="0"/>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BC961E3B-FA71-BE37-69C9-21C6E8D0348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35426" y="2514600"/>
            <a:ext cx="3273027" cy="4117015"/>
          </a:xfrm>
          <a:prstGeom prst="rect">
            <a:avLst/>
          </a:prstGeom>
          <a:noFill/>
        </p:spPr>
      </p:pic>
      <p:sp>
        <p:nvSpPr>
          <p:cNvPr id="6" name="TextBox 5">
            <a:extLst>
              <a:ext uri="{FF2B5EF4-FFF2-40B4-BE49-F238E27FC236}">
                <a16:creationId xmlns:a16="http://schemas.microsoft.com/office/drawing/2014/main" id="{2AA815E4-37A1-4BD0-FC9A-66F488AE56E8}"/>
              </a:ext>
            </a:extLst>
          </p:cNvPr>
          <p:cNvSpPr txBox="1"/>
          <p:nvPr/>
        </p:nvSpPr>
        <p:spPr>
          <a:xfrm>
            <a:off x="8713918" y="6593515"/>
            <a:ext cx="3060700" cy="184666"/>
          </a:xfrm>
          <a:prstGeom prst="rect">
            <a:avLst/>
          </a:prstGeom>
          <a:noFill/>
        </p:spPr>
        <p:txBody>
          <a:bodyPr wrap="square">
            <a:spAutoFit/>
          </a:bodyPr>
          <a:lstStyle/>
          <a:p>
            <a:r>
              <a:rPr lang="en-US" sz="600" b="1" dirty="0"/>
              <a:t>https://delawareestuary.s3.amazonaws.com/pdf/Summit15/BallA/W-Smith.pdf</a:t>
            </a:r>
          </a:p>
        </p:txBody>
      </p:sp>
    </p:spTree>
    <p:extLst>
      <p:ext uri="{BB962C8B-B14F-4D97-AF65-F5344CB8AC3E}">
        <p14:creationId xmlns:p14="http://schemas.microsoft.com/office/powerpoint/2010/main" val="1649473227"/>
      </p:ext>
    </p:extLst>
  </p:cSld>
  <p:clrMapOvr>
    <a:masterClrMapping/>
  </p:clrMapOvr>
</p:sld>
</file>

<file path=ppt/theme/theme1.xml><?xml version="1.0" encoding="utf-8"?>
<a:theme xmlns:a="http://schemas.openxmlformats.org/drawingml/2006/main" name="Office Theme">
  <a:themeElements>
    <a:clrScheme name="Custom 10">
      <a:dk1>
        <a:srgbClr val="222222"/>
      </a:dk1>
      <a:lt1>
        <a:srgbClr val="FFFFFF"/>
      </a:lt1>
      <a:dk2>
        <a:srgbClr val="ED7000"/>
      </a:dk2>
      <a:lt2>
        <a:srgbClr val="A4A09F"/>
      </a:lt2>
      <a:accent1>
        <a:srgbClr val="413E3D"/>
      </a:accent1>
      <a:accent2>
        <a:srgbClr val="FFFFFF"/>
      </a:accent2>
      <a:accent3>
        <a:srgbClr val="D8D8D8"/>
      </a:accent3>
      <a:accent4>
        <a:srgbClr val="A4A09F"/>
      </a:accent4>
      <a:accent5>
        <a:srgbClr val="7F7F7F"/>
      </a:accent5>
      <a:accent6>
        <a:srgbClr val="A4A09F"/>
      </a:accent6>
      <a:hlink>
        <a:srgbClr val="0000FF"/>
      </a:hlink>
      <a:folHlink>
        <a:srgbClr val="0000FF"/>
      </a:folHlink>
    </a:clrScheme>
    <a:fontScheme name="Refresh">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fresh Presentation_16-9_ENGLISH_180116.pptx" id="{3A9D3377-4D4A-4606-844C-F4163539EC1D}" vid="{D65AA7FA-0394-4734-97F7-178C0E767BE7}"/>
    </a:ext>
  </a:extLst>
</a:theme>
</file>

<file path=ppt/theme/theme2.xml><?xml version="1.0" encoding="utf-8"?>
<a:theme xmlns:a="http://schemas.openxmlformats.org/drawingml/2006/main" name="1_Stantec Master - Dark">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Refresh">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_3.pptx" id="{E464E41E-BAAF-46D1-B6A5-94B04262B8F4}" vid="{18E25324-D102-4375-81DB-93D027FABEA1}"/>
    </a:ext>
  </a:extLst>
</a:theme>
</file>

<file path=ppt/theme/theme3.xml><?xml version="1.0" encoding="utf-8"?>
<a:theme xmlns:a="http://schemas.openxmlformats.org/drawingml/2006/main" name="Stantec Master - Light">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Refresh">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_3.pptx" id="{E464E41E-BAAF-46D1-B6A5-94B04262B8F4}" vid="{18E25324-D102-4375-81DB-93D027FABEA1}"/>
    </a:ext>
  </a:extLst>
</a:theme>
</file>

<file path=ppt/theme/theme4.xml><?xml version="1.0" encoding="utf-8"?>
<a:theme xmlns:a="http://schemas.openxmlformats.org/drawingml/2006/main" name="2_Stantec Master - Dark">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Refresh">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_3.pptx" id="{E464E41E-BAAF-46D1-B6A5-94B04262B8F4}" vid="{18E25324-D102-4375-81DB-93D027FABEA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d3f00c-6049-427f-bffe-5512a5152a12">
      <Terms xmlns="http://schemas.microsoft.com/office/infopath/2007/PartnerControls"/>
    </lcf76f155ced4ddcb4097134ff3c332f>
    <TaxCatchAll xmlns="b56c84fc-e4ee-4c2a-801a-dddcef1e2da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E0C202796D9E45831102EFD1DBB083" ma:contentTypeVersion="14" ma:contentTypeDescription="Create a new document." ma:contentTypeScope="" ma:versionID="78b86be813452a7bb3c870e03d3605ec">
  <xsd:schema xmlns:xsd="http://www.w3.org/2001/XMLSchema" xmlns:xs="http://www.w3.org/2001/XMLSchema" xmlns:p="http://schemas.microsoft.com/office/2006/metadata/properties" xmlns:ns2="73d3f00c-6049-427f-bffe-5512a5152a12" xmlns:ns3="b56c84fc-e4ee-4c2a-801a-dddcef1e2da9" targetNamespace="http://schemas.microsoft.com/office/2006/metadata/properties" ma:root="true" ma:fieldsID="4bad5fefe7039724688f41bad2d8a0c1" ns2:_="" ns3:_="">
    <xsd:import namespace="73d3f00c-6049-427f-bffe-5512a5152a12"/>
    <xsd:import namespace="b56c84fc-e4ee-4c2a-801a-dddcef1e2d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3f00c-6049-427f-bffe-5512a5152a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e207be7-fb2c-4f25-b21b-ed1f2a5b3bf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6c84fc-e4ee-4c2a-801a-dddcef1e2d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916ba85-57f9-4ec2-bdec-3a6174f6501b}" ma:internalName="TaxCatchAll" ma:showField="CatchAllData" ma:web="b56c84fc-e4ee-4c2a-801a-dddcef1e2d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2FA10A-8B17-4484-B854-DE9B776D0898}">
  <ds:schemaRefs>
    <ds:schemaRef ds:uri="http://purl.org/dc/dcmitype/"/>
    <ds:schemaRef ds:uri="http://schemas.microsoft.com/office/2006/metadata/properties"/>
    <ds:schemaRef ds:uri="http://purl.org/dc/elements/1.1/"/>
    <ds:schemaRef ds:uri="http://schemas.microsoft.com/office/infopath/2007/PartnerControls"/>
    <ds:schemaRef ds:uri="73d3f00c-6049-427f-bffe-5512a5152a12"/>
    <ds:schemaRef ds:uri="http://schemas.openxmlformats.org/package/2006/metadata/core-properties"/>
    <ds:schemaRef ds:uri="http://schemas.microsoft.com/office/2006/documentManagement/types"/>
    <ds:schemaRef ds:uri="b56c84fc-e4ee-4c2a-801a-dddcef1e2da9"/>
    <ds:schemaRef ds:uri="http://www.w3.org/XML/1998/namespace"/>
    <ds:schemaRef ds:uri="http://purl.org/dc/terms/"/>
  </ds:schemaRefs>
</ds:datastoreItem>
</file>

<file path=customXml/itemProps2.xml><?xml version="1.0" encoding="utf-8"?>
<ds:datastoreItem xmlns:ds="http://schemas.openxmlformats.org/officeDocument/2006/customXml" ds:itemID="{5FEC6FCA-F582-4367-A16B-07F580C82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3f00c-6049-427f-bffe-5512a5152a12"/>
    <ds:schemaRef ds:uri="b56c84fc-e4ee-4c2a-801a-dddcef1e2d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0882AF-0D6D-4FA8-BF1B-94E1031C6D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presentation16_9</Template>
  <TotalTime>5272</TotalTime>
  <Words>2185</Words>
  <Application>Microsoft Office PowerPoint</Application>
  <PresentationFormat>Widescreen</PresentationFormat>
  <Paragraphs>383</Paragraphs>
  <Slides>27</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Century Gothic</vt:lpstr>
      <vt:lpstr>Courier New</vt:lpstr>
      <vt:lpstr>Tahoma</vt:lpstr>
      <vt:lpstr>Wingdings</vt:lpstr>
      <vt:lpstr>Office Theme</vt:lpstr>
      <vt:lpstr>1_Stantec Master - Dark</vt:lpstr>
      <vt:lpstr>Stantec Master - Light</vt:lpstr>
      <vt:lpstr>2_Stantec Master - Dark</vt:lpstr>
      <vt:lpstr>PowerPoint Presentation</vt:lpstr>
      <vt:lpstr>PowerPoint Presentation</vt:lpstr>
      <vt:lpstr>Resilience – A Layered Approach</vt:lpstr>
      <vt:lpstr>PowerPoint Presentation</vt:lpstr>
      <vt:lpstr>PowerPoint Presentation</vt:lpstr>
      <vt:lpstr>PowerPoint Presentation</vt:lpstr>
      <vt:lpstr>PowerPoint Presentation</vt:lpstr>
      <vt:lpstr>Prime Hook National Wildlife Refuge</vt:lpstr>
      <vt:lpstr>Prime Hook NWR</vt:lpstr>
      <vt:lpstr>2009 Aerial – Pre Disturbance</vt:lpstr>
      <vt:lpstr>2011 Aerial – Two Breaches </vt:lpstr>
      <vt:lpstr>PowerPoint Presentation</vt:lpstr>
      <vt:lpstr>Project Details</vt:lpstr>
      <vt:lpstr>Project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Smith, Ben (Roanoke)</dc:creator>
  <cp:lastModifiedBy>Smith, Ben (Roanoke)</cp:lastModifiedBy>
  <cp:revision>2</cp:revision>
  <dcterms:created xsi:type="dcterms:W3CDTF">2023-05-21T16:09:37Z</dcterms:created>
  <dcterms:modified xsi:type="dcterms:W3CDTF">2023-06-19T11:24:10Z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0x0101008AE0C202796D9E45831102EFD1DBB083</vt:lpwstr>
  </property>
  <property fmtid="{D5CDD505-2E9C-101B-9397-08002B2CF9AE}" pid="3" name="MediaServiceImageTags">
    <vt:lpwstr/>
  </property>
</Properties>
</file>