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3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84" r:id="rId22"/>
    <p:sldId id="273" r:id="rId23"/>
    <p:sldId id="274" r:id="rId24"/>
    <p:sldId id="275" r:id="rId25"/>
    <p:sldId id="276" r:id="rId26"/>
    <p:sldId id="277" r:id="rId27"/>
    <p:sldId id="278" r:id="rId28"/>
    <p:sldId id="279" r:id="rId29"/>
    <p:sldId id="280" r:id="rId30"/>
    <p:sldId id="281" r:id="rId31"/>
    <p:sldId id="282" r:id="rId32"/>
    <p:sldId id="283" r:id="rId33"/>
  </p:sldIdLst>
  <p:sldSz cx="15544800" cy="10058400"/>
  <p:notesSz cx="6858000" cy="9144000"/>
  <p:embeddedFontLst>
    <p:embeddedFont>
      <p:font typeface="Calibri" panose="020F0502020204030204" pitchFamily="34" charset="0"/>
      <p:regular r:id="rId35"/>
      <p:bold r:id="rId36"/>
      <p:italic r:id="rId37"/>
      <p:boldItalic r:id="rId38"/>
    </p:embeddedFont>
    <p:embeddedFont>
      <p:font typeface="Century Gothic" panose="020B0502020202020204" pitchFamily="34" charset="0"/>
      <p:regular r:id="rId39"/>
      <p:bold r:id="rId40"/>
      <p:italic r:id="rId41"/>
      <p:boldItalic r:id="rId42"/>
    </p:embeddedFont>
    <p:embeddedFont>
      <p:font typeface="Libre Franklin" pitchFamily="2" charset="0"/>
      <p:regular r:id="rId43"/>
      <p:bold r:id="rId44"/>
      <p:italic r:id="rId45"/>
      <p:boldItalic r:id="rId46"/>
    </p:embeddedFont>
    <p:embeddedFont>
      <p:font typeface="Libre Franklin Medium" pitchFamily="2" charset="0"/>
      <p:regular r:id="rId47"/>
      <p:bold r:id="rId48"/>
      <p:italic r:id="rId49"/>
      <p:boldItalic r:id="rId50"/>
    </p:embeddedFont>
    <p:embeddedFont>
      <p:font typeface="Verdana" panose="020B0604030504040204" pitchFamily="34"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168" userDrawn="1">
          <p15:clr>
            <a:srgbClr val="A4A3A4"/>
          </p15:clr>
        </p15:guide>
        <p15:guide id="2" pos="4896" userDrawn="1">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6" roundtripDataSignature="AMtx7miKG2v79bZG5QaLC2SNmQbVtdp10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B195686-8103-4099-8AEF-25D640294FBD}">
  <a:tblStyle styleId="{4B195686-8103-4099-8AEF-25D640294FBD}"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72" d="100"/>
          <a:sy n="72" d="100"/>
        </p:scale>
        <p:origin x="1194" y="90"/>
      </p:cViewPr>
      <p:guideLst>
        <p:guide orient="horz" pos="3168"/>
        <p:guide pos="48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5.fntdata"/><Relationship Id="rId21" Type="http://schemas.openxmlformats.org/officeDocument/2006/relationships/slide" Target="slides/slide17.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customschemas.google.com/relationships/presentationmetadata" Target="metadata"/><Relationship Id="rId8" Type="http://schemas.openxmlformats.org/officeDocument/2006/relationships/slide" Target="slides/slide4.xml"/><Relationship Id="rId51" Type="http://schemas.openxmlformats.org/officeDocument/2006/relationships/font" Target="fonts/font17.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4.fntdata"/><Relationship Id="rId46" Type="http://schemas.openxmlformats.org/officeDocument/2006/relationships/font" Target="fonts/font12.fntdata"/><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font" Target="fonts/font7.fntdata"/><Relationship Id="rId54" Type="http://schemas.openxmlformats.org/officeDocument/2006/relationships/font" Target="fonts/font20.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0.fntdata"/><Relationship Id="rId52" Type="http://schemas.openxmlformats.org/officeDocument/2006/relationships/font" Target="fonts/font18.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419"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419"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419"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419"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419"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419"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419"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419"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419"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419"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419"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419"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419"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419"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419"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419"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044575" y="1143000"/>
            <a:ext cx="47688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612"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612"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612"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612"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612"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612"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612"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612"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612"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419"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419"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419"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419"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419"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419"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419"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419"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1be66c678d1_6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8" name="Google Shape;218;g1be66c678d1_6_0:notes"/>
          <p:cNvSpPr>
            <a:spLocks noGrp="1" noRot="1" noChangeAspect="1"/>
          </p:cNvSpPr>
          <p:nvPr>
            <p:ph type="sldImg" idx="2"/>
          </p:nvPr>
        </p:nvSpPr>
        <p:spPr>
          <a:xfrm>
            <a:off x="1044575" y="1143000"/>
            <a:ext cx="47688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180cafe2403_0_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4" name="Google Shape;294;g180cafe2403_0_84:notes"/>
          <p:cNvSpPr>
            <a:spLocks noGrp="1" noRot="1" noChangeAspect="1"/>
          </p:cNvSpPr>
          <p:nvPr>
            <p:ph type="sldImg" idx="2"/>
          </p:nvPr>
        </p:nvSpPr>
        <p:spPr>
          <a:xfrm>
            <a:off x="1044575" y="1143000"/>
            <a:ext cx="47688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1be66c678d1_3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7" name="Google Shape;307;g1be66c678d1_3_9:notes"/>
          <p:cNvSpPr>
            <a:spLocks noGrp="1" noRot="1" noChangeAspect="1"/>
          </p:cNvSpPr>
          <p:nvPr>
            <p:ph type="sldImg" idx="2"/>
          </p:nvPr>
        </p:nvSpPr>
        <p:spPr>
          <a:xfrm>
            <a:off x="1044575" y="1143000"/>
            <a:ext cx="47688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225cc5f5f32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4" name="Google Shape;314;g225cc5f5f32_0_48:notes"/>
          <p:cNvSpPr>
            <a:spLocks noGrp="1" noRot="1" noChangeAspect="1"/>
          </p:cNvSpPr>
          <p:nvPr>
            <p:ph type="sldImg" idx="2"/>
          </p:nvPr>
        </p:nvSpPr>
        <p:spPr>
          <a:xfrm>
            <a:off x="1044575" y="1143000"/>
            <a:ext cx="47688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225cc5f5f32_0_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1" name="Google Shape;321;g225cc5f5f32_0_57:notes"/>
          <p:cNvSpPr>
            <a:spLocks noGrp="1" noRot="1" noChangeAspect="1"/>
          </p:cNvSpPr>
          <p:nvPr>
            <p:ph type="sldImg" idx="2"/>
          </p:nvPr>
        </p:nvSpPr>
        <p:spPr>
          <a:xfrm>
            <a:off x="1044575" y="1143000"/>
            <a:ext cx="47688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225cc5f5f32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1" name="Google Shape;331;g225cc5f5f32_0_0:notes"/>
          <p:cNvSpPr>
            <a:spLocks noGrp="1" noRot="1" noChangeAspect="1"/>
          </p:cNvSpPr>
          <p:nvPr>
            <p:ph type="sldImg" idx="2"/>
          </p:nvPr>
        </p:nvSpPr>
        <p:spPr>
          <a:xfrm>
            <a:off x="1044575" y="1143000"/>
            <a:ext cx="47688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225cc5f5f32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g225cc5f5f32_0_9:notes"/>
          <p:cNvSpPr>
            <a:spLocks noGrp="1" noRot="1" noChangeAspect="1"/>
          </p:cNvSpPr>
          <p:nvPr>
            <p:ph type="sldImg" idx="2"/>
          </p:nvPr>
        </p:nvSpPr>
        <p:spPr>
          <a:xfrm>
            <a:off x="1044575" y="1143000"/>
            <a:ext cx="47688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225cc5f5f32_0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9" name="Google Shape;349;g225cc5f5f32_0_21:notes"/>
          <p:cNvSpPr>
            <a:spLocks noGrp="1" noRot="1" noChangeAspect="1"/>
          </p:cNvSpPr>
          <p:nvPr>
            <p:ph type="sldImg" idx="2"/>
          </p:nvPr>
        </p:nvSpPr>
        <p:spPr>
          <a:xfrm>
            <a:off x="1044575" y="1143000"/>
            <a:ext cx="47688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225cc5f5f32_0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8" name="Google Shape;358;g225cc5f5f32_0_15:notes"/>
          <p:cNvSpPr>
            <a:spLocks noGrp="1" noRot="1" noChangeAspect="1"/>
          </p:cNvSpPr>
          <p:nvPr>
            <p:ph type="sldImg" idx="2"/>
          </p:nvPr>
        </p:nvSpPr>
        <p:spPr>
          <a:xfrm>
            <a:off x="1044575" y="1143000"/>
            <a:ext cx="47688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225cc5f5f32_0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8" name="Google Shape;358;g225cc5f5f32_0_15:notes"/>
          <p:cNvSpPr>
            <a:spLocks noGrp="1" noRot="1" noChangeAspect="1"/>
          </p:cNvSpPr>
          <p:nvPr>
            <p:ph type="sldImg" idx="2"/>
          </p:nvPr>
        </p:nvSpPr>
        <p:spPr>
          <a:xfrm>
            <a:off x="1044575" y="1143000"/>
            <a:ext cx="47688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794901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225dd1006db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7" name="Google Shape;367;g225dd1006db_0_0:notes"/>
          <p:cNvSpPr>
            <a:spLocks noGrp="1" noRot="1" noChangeAspect="1"/>
          </p:cNvSpPr>
          <p:nvPr>
            <p:ph type="sldImg" idx="2"/>
          </p:nvPr>
        </p:nvSpPr>
        <p:spPr>
          <a:xfrm>
            <a:off x="1044575" y="1143000"/>
            <a:ext cx="47688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24cd4d2d3de_0_0:notes"/>
          <p:cNvSpPr>
            <a:spLocks noGrp="1" noRot="1" noChangeAspect="1"/>
          </p:cNvSpPr>
          <p:nvPr>
            <p:ph type="sldImg" idx="2"/>
          </p:nvPr>
        </p:nvSpPr>
        <p:spPr>
          <a:xfrm>
            <a:off x="1044575" y="1143000"/>
            <a:ext cx="47688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g24cd4d2d3de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Land change S06 YEAR 50  </a:t>
            </a:r>
            <a:endParaRPr/>
          </a:p>
        </p:txBody>
      </p:sp>
      <p:sp>
        <p:nvSpPr>
          <p:cNvPr id="225" name="Google Shape;225;g24cd4d2d3de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1be66c678d1_3_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4" name="Google Shape;374;g1be66c678d1_3_28:notes"/>
          <p:cNvSpPr>
            <a:spLocks noGrp="1" noRot="1" noChangeAspect="1"/>
          </p:cNvSpPr>
          <p:nvPr>
            <p:ph type="sldImg" idx="2"/>
          </p:nvPr>
        </p:nvSpPr>
        <p:spPr>
          <a:xfrm>
            <a:off x="1044575" y="1143000"/>
            <a:ext cx="47688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1be66c678d1_3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8" name="Google Shape;408;g1be66c678d1_3_15:notes"/>
          <p:cNvSpPr>
            <a:spLocks noGrp="1" noRot="1" noChangeAspect="1"/>
          </p:cNvSpPr>
          <p:nvPr>
            <p:ph type="sldImg" idx="2"/>
          </p:nvPr>
        </p:nvSpPr>
        <p:spPr>
          <a:xfrm>
            <a:off x="1044575" y="1143000"/>
            <a:ext cx="47688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1be66c678d1_3_1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9" name="Google Shape;429;g1be66c678d1_3_129:notes"/>
          <p:cNvSpPr>
            <a:spLocks noGrp="1" noRot="1" noChangeAspect="1"/>
          </p:cNvSpPr>
          <p:nvPr>
            <p:ph type="sldImg" idx="2"/>
          </p:nvPr>
        </p:nvSpPr>
        <p:spPr>
          <a:xfrm>
            <a:off x="1044575" y="1143000"/>
            <a:ext cx="47688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225dd1006db_0_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5" name="Google Shape;445;g225dd1006db_0_16:notes"/>
          <p:cNvSpPr>
            <a:spLocks noGrp="1" noRot="1" noChangeAspect="1"/>
          </p:cNvSpPr>
          <p:nvPr>
            <p:ph type="sldImg" idx="2"/>
          </p:nvPr>
        </p:nvSpPr>
        <p:spPr>
          <a:xfrm>
            <a:off x="1044575" y="1143000"/>
            <a:ext cx="47688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225cc5f5f32_0_7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0" name="Google Shape;450;g225cc5f5f32_0_78:notes"/>
          <p:cNvSpPr>
            <a:spLocks noGrp="1" noRot="1" noChangeAspect="1"/>
          </p:cNvSpPr>
          <p:nvPr>
            <p:ph type="sldImg" idx="2"/>
          </p:nvPr>
        </p:nvSpPr>
        <p:spPr>
          <a:xfrm>
            <a:off x="1044575" y="1143000"/>
            <a:ext cx="47688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25dd1006db_0_3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8" name="Google Shape;458;g225dd1006db_0_348:notes"/>
          <p:cNvSpPr>
            <a:spLocks noGrp="1" noRot="1" noChangeAspect="1"/>
          </p:cNvSpPr>
          <p:nvPr>
            <p:ph type="sldImg" idx="2"/>
          </p:nvPr>
        </p:nvSpPr>
        <p:spPr>
          <a:xfrm>
            <a:off x="1044575" y="1143000"/>
            <a:ext cx="47688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225dd1006db_0_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5" name="Google Shape;465;g225dd1006db_0_58:notes"/>
          <p:cNvSpPr>
            <a:spLocks noGrp="1" noRot="1" noChangeAspect="1"/>
          </p:cNvSpPr>
          <p:nvPr>
            <p:ph type="sldImg" idx="2"/>
          </p:nvPr>
        </p:nvSpPr>
        <p:spPr>
          <a:xfrm>
            <a:off x="1044575" y="1143000"/>
            <a:ext cx="47688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225dd1006db_0_3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9" name="Google Shape;489;g225dd1006db_0_365:notes"/>
          <p:cNvSpPr>
            <a:spLocks noGrp="1" noRot="1" noChangeAspect="1"/>
          </p:cNvSpPr>
          <p:nvPr>
            <p:ph type="sldImg" idx="2"/>
          </p:nvPr>
        </p:nvSpPr>
        <p:spPr>
          <a:xfrm>
            <a:off x="1044575" y="1143000"/>
            <a:ext cx="47688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24cd4d2d3de_0_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1" name="Google Shape;501;g24cd4d2d3de_0_31:notes"/>
          <p:cNvSpPr>
            <a:spLocks noGrp="1" noRot="1" noChangeAspect="1"/>
          </p:cNvSpPr>
          <p:nvPr>
            <p:ph type="sldImg" idx="2"/>
          </p:nvPr>
        </p:nvSpPr>
        <p:spPr>
          <a:xfrm>
            <a:off x="1044575" y="1143000"/>
            <a:ext cx="47688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1b4f3664b4b_0_6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8" name="Google Shape;508;g1b4f3664b4b_0_613:notes"/>
          <p:cNvSpPr>
            <a:spLocks noGrp="1" noRot="1" noChangeAspect="1"/>
          </p:cNvSpPr>
          <p:nvPr>
            <p:ph type="sldImg" idx="2"/>
          </p:nvPr>
        </p:nvSpPr>
        <p:spPr>
          <a:xfrm>
            <a:off x="1044575" y="1143000"/>
            <a:ext cx="47688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4cd4d2d3de_0_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4" name="Google Shape;234;g24cd4d2d3de_0_11:notes"/>
          <p:cNvSpPr>
            <a:spLocks noGrp="1" noRot="1" noChangeAspect="1"/>
          </p:cNvSpPr>
          <p:nvPr>
            <p:ph type="sldImg" idx="2"/>
          </p:nvPr>
        </p:nvSpPr>
        <p:spPr>
          <a:xfrm>
            <a:off x="1044575" y="1143000"/>
            <a:ext cx="47688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1b8ff67df2a_0_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1" name="Google Shape;241;g1b8ff67df2a_0_87:notes"/>
          <p:cNvSpPr>
            <a:spLocks noGrp="1" noRot="1" noChangeAspect="1"/>
          </p:cNvSpPr>
          <p:nvPr>
            <p:ph type="sldImg" idx="2"/>
          </p:nvPr>
        </p:nvSpPr>
        <p:spPr>
          <a:xfrm>
            <a:off x="1044575" y="1143000"/>
            <a:ext cx="47688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180cafe2403_0_9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1" name="Google Shape;251;g180cafe2403_0_98:notes"/>
          <p:cNvSpPr>
            <a:spLocks noGrp="1" noRot="1" noChangeAspect="1"/>
          </p:cNvSpPr>
          <p:nvPr>
            <p:ph type="sldImg" idx="2"/>
          </p:nvPr>
        </p:nvSpPr>
        <p:spPr>
          <a:xfrm>
            <a:off x="1044575" y="1143000"/>
            <a:ext cx="47688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180cafe2403_0_1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9" name="Google Shape;259;g180cafe2403_0_169:notes"/>
          <p:cNvSpPr>
            <a:spLocks noGrp="1" noRot="1" noChangeAspect="1"/>
          </p:cNvSpPr>
          <p:nvPr>
            <p:ph type="sldImg" idx="2"/>
          </p:nvPr>
        </p:nvSpPr>
        <p:spPr>
          <a:xfrm>
            <a:off x="1044575" y="1143000"/>
            <a:ext cx="47688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180cafe2403_0_1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7" name="Google Shape;267;g180cafe2403_0_141:notes"/>
          <p:cNvSpPr>
            <a:spLocks noGrp="1" noRot="1" noChangeAspect="1"/>
          </p:cNvSpPr>
          <p:nvPr>
            <p:ph type="sldImg" idx="2"/>
          </p:nvPr>
        </p:nvSpPr>
        <p:spPr>
          <a:xfrm>
            <a:off x="1044575" y="1143000"/>
            <a:ext cx="47688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180cafe2403_0_1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5" name="Google Shape;275;g180cafe2403_0_148:notes"/>
          <p:cNvSpPr>
            <a:spLocks noGrp="1" noRot="1" noChangeAspect="1"/>
          </p:cNvSpPr>
          <p:nvPr>
            <p:ph type="sldImg" idx="2"/>
          </p:nvPr>
        </p:nvSpPr>
        <p:spPr>
          <a:xfrm>
            <a:off x="1044575" y="1143000"/>
            <a:ext cx="47688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1b8ff67df2a_0_1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3" name="Google Shape;283;g1b8ff67df2a_0_152:notes"/>
          <p:cNvSpPr>
            <a:spLocks noGrp="1" noRot="1" noChangeAspect="1"/>
          </p:cNvSpPr>
          <p:nvPr>
            <p:ph type="sldImg" idx="2"/>
          </p:nvPr>
        </p:nvSpPr>
        <p:spPr>
          <a:xfrm>
            <a:off x="1044575" y="1143000"/>
            <a:ext cx="47688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PRA_Presentation_Title_1">
  <p:cSld name="CPRA_Presentation_Title_1">
    <p:spTree>
      <p:nvGrpSpPr>
        <p:cNvPr id="1" name="Shape 10"/>
        <p:cNvGrpSpPr/>
        <p:nvPr/>
      </p:nvGrpSpPr>
      <p:grpSpPr>
        <a:xfrm>
          <a:off x="0" y="0"/>
          <a:ext cx="0" cy="0"/>
          <a:chOff x="0" y="0"/>
          <a:chExt cx="0" cy="0"/>
        </a:xfrm>
      </p:grpSpPr>
      <p:sp>
        <p:nvSpPr>
          <p:cNvPr id="11" name="Google Shape;11;p8"/>
          <p:cNvSpPr txBox="1"/>
          <p:nvPr/>
        </p:nvSpPr>
        <p:spPr>
          <a:xfrm>
            <a:off x="1562100" y="4688273"/>
            <a:ext cx="3505200" cy="3911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2400"/>
              <a:buFont typeface="Arial"/>
              <a:buNone/>
            </a:pPr>
            <a:r>
              <a:rPr lang="en-US" sz="2400" b="0" i="1" u="none" strike="noStrike" cap="none">
                <a:solidFill>
                  <a:srgbClr val="FFFFFF"/>
                </a:solidFill>
                <a:latin typeface="Verdana"/>
                <a:ea typeface="Verdana"/>
                <a:cs typeface="Verdana"/>
                <a:sym typeface="Verdana"/>
              </a:rPr>
              <a:t>INSERT IMAGE HERE</a:t>
            </a:r>
            <a:endParaRPr sz="2400" b="0" i="0" u="none" strike="noStrike" cap="none">
              <a:solidFill>
                <a:schemeClr val="dk1"/>
              </a:solidFill>
              <a:latin typeface="Verdana"/>
              <a:ea typeface="Verdana"/>
              <a:cs typeface="Verdana"/>
              <a:sym typeface="Verdana"/>
            </a:endParaRPr>
          </a:p>
        </p:txBody>
      </p:sp>
      <p:sp>
        <p:nvSpPr>
          <p:cNvPr id="12" name="Google Shape;12;p8"/>
          <p:cNvSpPr txBox="1">
            <a:spLocks noGrp="1"/>
          </p:cNvSpPr>
          <p:nvPr>
            <p:ph type="body" idx="1"/>
          </p:nvPr>
        </p:nvSpPr>
        <p:spPr>
          <a:xfrm>
            <a:off x="7772400" y="7132320"/>
            <a:ext cx="4681537" cy="3302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275"/>
              </a:spcBef>
              <a:spcAft>
                <a:spcPts val="0"/>
              </a:spcAft>
              <a:buClr>
                <a:schemeClr val="dk1"/>
              </a:buClr>
              <a:buSzPts val="1400"/>
              <a:buFont typeface="Arial"/>
              <a:buNone/>
              <a:defRPr sz="1400" b="1" i="0" u="none" strike="noStrike" cap="none">
                <a:solidFill>
                  <a:schemeClr val="dk1"/>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13" name="Google Shape;13;p8"/>
          <p:cNvSpPr txBox="1"/>
          <p:nvPr/>
        </p:nvSpPr>
        <p:spPr>
          <a:xfrm>
            <a:off x="7772400" y="2971800"/>
            <a:ext cx="2799080" cy="482600"/>
          </a:xfrm>
          <a:prstGeom prst="rect">
            <a:avLst/>
          </a:prstGeom>
          <a:noFill/>
          <a:ln>
            <a:noFill/>
          </a:ln>
        </p:spPr>
        <p:txBody>
          <a:bodyPr spcFirstLastPara="1" wrap="square" lIns="0" tIns="27925" rIns="0" bIns="0" anchor="t" anchorCtr="0">
            <a:spAutoFit/>
          </a:bodyPr>
          <a:lstStyle/>
          <a:p>
            <a:pPr marL="1270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939598"/>
                </a:solidFill>
                <a:latin typeface="Verdana"/>
                <a:ea typeface="Verdana"/>
                <a:cs typeface="Verdana"/>
                <a:sym typeface="Verdana"/>
              </a:rPr>
              <a:t>2023 COASTAL MASTER PLAN</a:t>
            </a:r>
            <a:endParaRPr sz="1400" b="0" i="0" u="none" strike="noStrike" cap="none">
              <a:solidFill>
                <a:schemeClr val="dk1"/>
              </a:solidFill>
              <a:latin typeface="Verdana"/>
              <a:ea typeface="Verdana"/>
              <a:cs typeface="Verdana"/>
              <a:sym typeface="Verdana"/>
            </a:endParaRPr>
          </a:p>
          <a:p>
            <a:pPr marL="29844" marR="0" lvl="0" indent="0" algn="l" rtl="0">
              <a:lnSpc>
                <a:spcPct val="100000"/>
              </a:lnSpc>
              <a:spcBef>
                <a:spcPts val="120"/>
              </a:spcBef>
              <a:spcAft>
                <a:spcPts val="0"/>
              </a:spcAft>
              <a:buClr>
                <a:srgbClr val="000000"/>
              </a:buClr>
              <a:buSzPts val="1400"/>
              <a:buFont typeface="Arial"/>
              <a:buNone/>
            </a:pPr>
            <a:r>
              <a:rPr lang="en-US" sz="1400" b="0" i="1" u="none" strike="noStrike" cap="none">
                <a:solidFill>
                  <a:srgbClr val="939598"/>
                </a:solidFill>
                <a:latin typeface="Verdana"/>
                <a:ea typeface="Verdana"/>
                <a:cs typeface="Verdana"/>
                <a:sym typeface="Verdana"/>
              </a:rPr>
              <a:t>COMMITTED TO OUR COAST</a:t>
            </a:r>
            <a:endParaRPr sz="1400" b="0" i="0" u="none" strike="noStrike" cap="none">
              <a:solidFill>
                <a:schemeClr val="dk1"/>
              </a:solidFill>
              <a:latin typeface="Verdana"/>
              <a:ea typeface="Verdana"/>
              <a:cs typeface="Verdana"/>
              <a:sym typeface="Verdana"/>
            </a:endParaRPr>
          </a:p>
        </p:txBody>
      </p:sp>
      <p:sp>
        <p:nvSpPr>
          <p:cNvPr id="14" name="Google Shape;14;p8"/>
          <p:cNvSpPr/>
          <p:nvPr/>
        </p:nvSpPr>
        <p:spPr>
          <a:xfrm>
            <a:off x="7772400" y="2943288"/>
            <a:ext cx="2845435" cy="0"/>
          </a:xfrm>
          <a:custGeom>
            <a:avLst/>
            <a:gdLst/>
            <a:ahLst/>
            <a:cxnLst/>
            <a:rect l="l" t="t" r="r" b="b"/>
            <a:pathLst>
              <a:path w="2845434" h="120000" extrusionOk="0">
                <a:moveTo>
                  <a:pt x="0" y="0"/>
                </a:moveTo>
                <a:lnTo>
                  <a:pt x="2845003" y="0"/>
                </a:lnTo>
              </a:path>
            </a:pathLst>
          </a:custGeom>
          <a:noFill/>
          <a:ln w="12050"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19"/>
              <a:buFont typeface="Arial"/>
              <a:buNone/>
            </a:pPr>
            <a:endParaRPr sz="2419" b="0" i="0" u="none" strike="noStrike" cap="none">
              <a:solidFill>
                <a:schemeClr val="dk1"/>
              </a:solidFill>
              <a:latin typeface="Libre Franklin Medium"/>
              <a:ea typeface="Libre Franklin Medium"/>
              <a:cs typeface="Libre Franklin Medium"/>
              <a:sym typeface="Libre Franklin Medium"/>
            </a:endParaRPr>
          </a:p>
        </p:txBody>
      </p:sp>
      <p:sp>
        <p:nvSpPr>
          <p:cNvPr id="15" name="Google Shape;15;p8"/>
          <p:cNvSpPr/>
          <p:nvPr/>
        </p:nvSpPr>
        <p:spPr>
          <a:xfrm>
            <a:off x="8992442" y="5943600"/>
            <a:ext cx="942980" cy="94298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19"/>
              <a:buFont typeface="Arial"/>
              <a:buNone/>
            </a:pPr>
            <a:endParaRPr sz="2419" b="0" i="0" u="none" strike="noStrike" cap="none">
              <a:solidFill>
                <a:schemeClr val="dk1"/>
              </a:solidFill>
              <a:latin typeface="Libre Franklin Medium"/>
              <a:ea typeface="Libre Franklin Medium"/>
              <a:cs typeface="Libre Franklin Medium"/>
              <a:sym typeface="Libre Franklin Medium"/>
            </a:endParaRPr>
          </a:p>
        </p:txBody>
      </p:sp>
      <p:sp>
        <p:nvSpPr>
          <p:cNvPr id="16" name="Google Shape;16;p8"/>
          <p:cNvSpPr/>
          <p:nvPr/>
        </p:nvSpPr>
        <p:spPr>
          <a:xfrm>
            <a:off x="7772400" y="5943600"/>
            <a:ext cx="1036443" cy="948004"/>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19"/>
              <a:buFont typeface="Arial"/>
              <a:buNone/>
            </a:pPr>
            <a:endParaRPr sz="2419" b="0" i="0" u="none" strike="noStrike" cap="none">
              <a:solidFill>
                <a:schemeClr val="dk1"/>
              </a:solidFill>
              <a:latin typeface="Libre Franklin Medium"/>
              <a:ea typeface="Libre Franklin Medium"/>
              <a:cs typeface="Libre Franklin Medium"/>
              <a:sym typeface="Libre Franklin Medium"/>
            </a:endParaRPr>
          </a:p>
        </p:txBody>
      </p:sp>
      <p:sp>
        <p:nvSpPr>
          <p:cNvPr id="17" name="Google Shape;17;p8"/>
          <p:cNvSpPr txBox="1">
            <a:spLocks noGrp="1"/>
          </p:cNvSpPr>
          <p:nvPr>
            <p:ph type="body" idx="2"/>
          </p:nvPr>
        </p:nvSpPr>
        <p:spPr>
          <a:xfrm>
            <a:off x="7772400" y="3886200"/>
            <a:ext cx="7278687" cy="1107996"/>
          </a:xfrm>
          <a:prstGeom prst="rect">
            <a:avLst/>
          </a:prstGeom>
          <a:noFill/>
          <a:ln>
            <a:noFill/>
          </a:ln>
        </p:spPr>
        <p:txBody>
          <a:bodyPr spcFirstLastPara="1" wrap="square" lIns="0" tIns="0" rIns="0" bIns="0" anchor="t" anchorCtr="0">
            <a:spAutoFit/>
          </a:bodyPr>
          <a:lstStyle>
            <a:lvl1pPr marL="457200" marR="0" lvl="0" indent="-228600" algn="l" rtl="0">
              <a:lnSpc>
                <a:spcPct val="90000"/>
              </a:lnSpc>
              <a:spcBef>
                <a:spcPts val="1275"/>
              </a:spcBef>
              <a:spcAft>
                <a:spcPts val="0"/>
              </a:spcAft>
              <a:buClr>
                <a:schemeClr val="dk1"/>
              </a:buClr>
              <a:buSzPts val="4000"/>
              <a:buFont typeface="Arial"/>
              <a:buNone/>
              <a:defRPr sz="4000" b="0" i="0" u="none" strike="noStrike" cap="none">
                <a:solidFill>
                  <a:schemeClr val="dk1"/>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18" name="Google Shape;18;p8"/>
          <p:cNvSpPr txBox="1">
            <a:spLocks noGrp="1"/>
          </p:cNvSpPr>
          <p:nvPr>
            <p:ph type="body" idx="3"/>
          </p:nvPr>
        </p:nvSpPr>
        <p:spPr>
          <a:xfrm>
            <a:off x="7772400" y="5257800"/>
            <a:ext cx="4681537" cy="3302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275"/>
              </a:spcBef>
              <a:spcAft>
                <a:spcPts val="0"/>
              </a:spcAft>
              <a:buClr>
                <a:schemeClr val="dk1"/>
              </a:buClr>
              <a:buSzPts val="1400"/>
              <a:buFont typeface="Arial"/>
              <a:buNone/>
              <a:defRPr sz="1400" b="1" i="0" u="none" strike="noStrike" cap="none">
                <a:solidFill>
                  <a:schemeClr val="dk1"/>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pic>
        <p:nvPicPr>
          <p:cNvPr id="19" name="Google Shape;19;p8"/>
          <p:cNvPicPr preferRelativeResize="0"/>
          <p:nvPr/>
        </p:nvPicPr>
        <p:blipFill rotWithShape="1">
          <a:blip r:embed="rId4">
            <a:alphaModFix/>
          </a:blip>
          <a:srcRect l="51030" r="5285"/>
          <a:stretch/>
        </p:blipFill>
        <p:spPr>
          <a:xfrm>
            <a:off x="-2382" y="0"/>
            <a:ext cx="6634163" cy="100584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PRA_M3A">
  <p:cSld name="CPRA_M3A">
    <p:spTree>
      <p:nvGrpSpPr>
        <p:cNvPr id="1" name="Shape 69"/>
        <p:cNvGrpSpPr/>
        <p:nvPr/>
      </p:nvGrpSpPr>
      <p:grpSpPr>
        <a:xfrm>
          <a:off x="0" y="0"/>
          <a:ext cx="0" cy="0"/>
          <a:chOff x="0" y="0"/>
          <a:chExt cx="0" cy="0"/>
        </a:xfrm>
      </p:grpSpPr>
      <p:sp>
        <p:nvSpPr>
          <p:cNvPr id="70" name="Google Shape;70;p13"/>
          <p:cNvSpPr txBox="1">
            <a:spLocks noGrp="1"/>
          </p:cNvSpPr>
          <p:nvPr>
            <p:ph type="body" idx="1"/>
          </p:nvPr>
        </p:nvSpPr>
        <p:spPr>
          <a:xfrm>
            <a:off x="457200" y="828187"/>
            <a:ext cx="9225814" cy="480131"/>
          </a:xfrm>
          <a:prstGeom prst="rect">
            <a:avLst/>
          </a:prstGeom>
          <a:noFill/>
          <a:ln>
            <a:noFill/>
          </a:ln>
        </p:spPr>
        <p:txBody>
          <a:bodyPr spcFirstLastPara="1" wrap="square" lIns="0" tIns="91425" rIns="0" bIns="0" anchor="t" anchorCtr="0">
            <a:spAutoFit/>
          </a:bodyPr>
          <a:lstStyle>
            <a:lvl1pPr marL="457200" marR="0" lvl="0" indent="-228600" algn="l" rtl="0">
              <a:lnSpc>
                <a:spcPct val="90000"/>
              </a:lnSpc>
              <a:spcBef>
                <a:spcPts val="1275"/>
              </a:spcBef>
              <a:spcAft>
                <a:spcPts val="0"/>
              </a:spcAft>
              <a:buClr>
                <a:schemeClr val="dk1"/>
              </a:buClr>
              <a:buSzPts val="2800"/>
              <a:buFont typeface="Arial"/>
              <a:buNone/>
              <a:defRPr sz="2800" b="1" i="0" u="none" strike="noStrike" cap="none">
                <a:solidFill>
                  <a:schemeClr val="dk1"/>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71" name="Google Shape;71;p13"/>
          <p:cNvSpPr txBox="1">
            <a:spLocks noGrp="1"/>
          </p:cNvSpPr>
          <p:nvPr>
            <p:ph type="body" idx="2"/>
          </p:nvPr>
        </p:nvSpPr>
        <p:spPr>
          <a:xfrm>
            <a:off x="457200" y="1308318"/>
            <a:ext cx="9225814" cy="313932"/>
          </a:xfrm>
          <a:prstGeom prst="rect">
            <a:avLst/>
          </a:prstGeom>
          <a:noFill/>
          <a:ln>
            <a:noFill/>
          </a:ln>
        </p:spPr>
        <p:txBody>
          <a:bodyPr spcFirstLastPara="1" wrap="square" lIns="0" tIns="91425" rIns="0" bIns="0" anchor="t" anchorCtr="0">
            <a:spAutoFit/>
          </a:bodyPr>
          <a:lstStyle>
            <a:lvl1pPr marL="457200" marR="0" lvl="0" indent="-228600" algn="l" rtl="0">
              <a:lnSpc>
                <a:spcPct val="90000"/>
              </a:lnSpc>
              <a:spcBef>
                <a:spcPts val="1275"/>
              </a:spcBef>
              <a:spcAft>
                <a:spcPts val="0"/>
              </a:spcAft>
              <a:buClr>
                <a:srgbClr val="939598"/>
              </a:buClr>
              <a:buSzPts val="1600"/>
              <a:buFont typeface="Arial"/>
              <a:buNone/>
              <a:defRPr sz="1600" b="1" i="0" u="none" strike="noStrike" cap="none">
                <a:solidFill>
                  <a:srgbClr val="939598"/>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72" name="Google Shape;72;p13"/>
          <p:cNvSpPr txBox="1">
            <a:spLocks noGrp="1"/>
          </p:cNvSpPr>
          <p:nvPr>
            <p:ph type="body" idx="3"/>
          </p:nvPr>
        </p:nvSpPr>
        <p:spPr>
          <a:xfrm>
            <a:off x="457200" y="5029200"/>
            <a:ext cx="7086600" cy="3429000"/>
          </a:xfrm>
          <a:prstGeom prst="rect">
            <a:avLst/>
          </a:prstGeom>
          <a:solidFill>
            <a:srgbClr val="939598"/>
          </a:solidFill>
          <a:ln>
            <a:noFill/>
          </a:ln>
        </p:spPr>
        <p:txBody>
          <a:bodyPr spcFirstLastPara="1" wrap="square" lIns="91425" tIns="45700" rIns="91425" bIns="45700" anchor="t" anchorCtr="0">
            <a:noAutofit/>
          </a:bodyPr>
          <a:lstStyle>
            <a:lvl1pPr marL="457200" marR="0" lvl="0" indent="-228600" algn="ctr" rtl="0">
              <a:lnSpc>
                <a:spcPct val="90000"/>
              </a:lnSpc>
              <a:spcBef>
                <a:spcPts val="1275"/>
              </a:spcBef>
              <a:spcAft>
                <a:spcPts val="0"/>
              </a:spcAft>
              <a:buClr>
                <a:schemeClr val="lt1"/>
              </a:buClr>
              <a:buSzPts val="2400"/>
              <a:buFont typeface="Arial"/>
              <a:buNone/>
              <a:defRPr sz="2400" b="1" i="0" u="none" strike="noStrike" cap="none">
                <a:solidFill>
                  <a:schemeClr val="lt1"/>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73" name="Google Shape;73;p13"/>
          <p:cNvSpPr txBox="1"/>
          <p:nvPr/>
        </p:nvSpPr>
        <p:spPr>
          <a:xfrm>
            <a:off x="457200" y="9231774"/>
            <a:ext cx="2585720" cy="210820"/>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Clr>
                <a:srgbClr val="939598"/>
              </a:buClr>
              <a:buSzPts val="1200"/>
              <a:buFont typeface="Verdana"/>
              <a:buNone/>
            </a:pPr>
            <a:r>
              <a:rPr lang="en-US" sz="1200" b="0" i="0" u="none" strike="noStrike" cap="none">
                <a:solidFill>
                  <a:srgbClr val="939598"/>
                </a:solidFill>
                <a:latin typeface="Verdana"/>
                <a:ea typeface="Verdana"/>
                <a:cs typeface="Verdana"/>
                <a:sym typeface="Verdana"/>
              </a:rPr>
              <a:t>2023 COASTAL MASTER PLAN</a:t>
            </a:r>
            <a:endParaRPr sz="1400" b="0" i="0" u="none" strike="noStrike" cap="none">
              <a:solidFill>
                <a:srgbClr val="000000"/>
              </a:solidFill>
              <a:latin typeface="Arial"/>
              <a:ea typeface="Arial"/>
              <a:cs typeface="Arial"/>
              <a:sym typeface="Arial"/>
            </a:endParaRPr>
          </a:p>
        </p:txBody>
      </p:sp>
      <p:sp>
        <p:nvSpPr>
          <p:cNvPr id="74" name="Google Shape;74;p13"/>
          <p:cNvSpPr txBox="1"/>
          <p:nvPr/>
        </p:nvSpPr>
        <p:spPr>
          <a:xfrm>
            <a:off x="14630400" y="9231774"/>
            <a:ext cx="457200" cy="198131"/>
          </a:xfrm>
          <a:prstGeom prst="rect">
            <a:avLst/>
          </a:prstGeom>
          <a:noFill/>
          <a:ln>
            <a:noFill/>
          </a:ln>
        </p:spPr>
        <p:txBody>
          <a:bodyPr spcFirstLastPara="1" wrap="square" lIns="0" tIns="13325" rIns="0" bIns="0" anchor="t" anchorCtr="0">
            <a:noAutofit/>
          </a:bodyPr>
          <a:lstStyle/>
          <a:p>
            <a:pPr marL="12700" marR="0" lvl="0" indent="0" algn="r" rtl="0">
              <a:lnSpc>
                <a:spcPct val="100000"/>
              </a:lnSpc>
              <a:spcBef>
                <a:spcPts val="0"/>
              </a:spcBef>
              <a:spcAft>
                <a:spcPts val="0"/>
              </a:spcAft>
              <a:buClr>
                <a:srgbClr val="939598"/>
              </a:buClr>
              <a:buSzPts val="1200"/>
              <a:buFont typeface="Verdana"/>
              <a:buNone/>
            </a:pPr>
            <a:fld id="{00000000-1234-1234-1234-123412341234}" type="slidenum">
              <a:rPr lang="en-US" sz="1200" b="0" i="0" u="none" strike="noStrike" cap="none">
                <a:solidFill>
                  <a:srgbClr val="939598"/>
                </a:solidFill>
                <a:latin typeface="Verdana"/>
                <a:ea typeface="Verdana"/>
                <a:cs typeface="Verdana"/>
                <a:sym typeface="Verdana"/>
              </a:rPr>
              <a:t>‹#›</a:t>
            </a:fld>
            <a:endParaRPr sz="1200" b="0" i="0" u="none" strike="noStrike" cap="none">
              <a:solidFill>
                <a:srgbClr val="939598"/>
              </a:solidFill>
              <a:latin typeface="Verdana"/>
              <a:ea typeface="Verdana"/>
              <a:cs typeface="Verdana"/>
              <a:sym typeface="Verdana"/>
            </a:endParaRPr>
          </a:p>
        </p:txBody>
      </p:sp>
      <p:sp>
        <p:nvSpPr>
          <p:cNvPr id="75" name="Google Shape;75;p13"/>
          <p:cNvSpPr txBox="1">
            <a:spLocks noGrp="1"/>
          </p:cNvSpPr>
          <p:nvPr>
            <p:ph type="body" idx="4"/>
          </p:nvPr>
        </p:nvSpPr>
        <p:spPr>
          <a:xfrm>
            <a:off x="457200" y="8458200"/>
            <a:ext cx="7086600" cy="424732"/>
          </a:xfrm>
          <a:prstGeom prst="rect">
            <a:avLst/>
          </a:prstGeom>
          <a:noFill/>
          <a:ln>
            <a:noFill/>
          </a:ln>
        </p:spPr>
        <p:txBody>
          <a:bodyPr spcFirstLastPara="1" wrap="square" lIns="0" tIns="91425" rIns="0" bIns="0" anchor="t" anchorCtr="0">
            <a:spAutoFit/>
          </a:bodyPr>
          <a:lstStyle>
            <a:lvl1pPr marL="457200" marR="0" lvl="0" indent="-228600" algn="l" rtl="0">
              <a:lnSpc>
                <a:spcPct val="90000"/>
              </a:lnSpc>
              <a:spcBef>
                <a:spcPts val="1275"/>
              </a:spcBef>
              <a:spcAft>
                <a:spcPts val="0"/>
              </a:spcAft>
              <a:buClr>
                <a:srgbClr val="58595B"/>
              </a:buClr>
              <a:buSzPts val="1200"/>
              <a:buFont typeface="Arial"/>
              <a:buNone/>
              <a:defRPr sz="1200" b="0" i="0" u="none" strike="noStrike" cap="none">
                <a:solidFill>
                  <a:srgbClr val="58595B"/>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76" name="Google Shape;76;p13"/>
          <p:cNvSpPr txBox="1">
            <a:spLocks noGrp="1"/>
          </p:cNvSpPr>
          <p:nvPr>
            <p:ph type="body" idx="5"/>
          </p:nvPr>
        </p:nvSpPr>
        <p:spPr>
          <a:xfrm>
            <a:off x="457200" y="2743200"/>
            <a:ext cx="14630400" cy="1298817"/>
          </a:xfrm>
          <a:prstGeom prst="rect">
            <a:avLst/>
          </a:prstGeom>
          <a:noFill/>
          <a:ln>
            <a:noFill/>
          </a:ln>
        </p:spPr>
        <p:txBody>
          <a:bodyPr spcFirstLastPara="1" wrap="square" lIns="0" tIns="0" rIns="0" bIns="0" anchor="t" anchorCtr="0">
            <a:spAutoFit/>
          </a:bodyPr>
          <a:lstStyle>
            <a:lvl1pPr marL="457200" marR="0" lvl="0" indent="-406400" algn="l" rtl="0">
              <a:lnSpc>
                <a:spcPct val="100000"/>
              </a:lnSpc>
              <a:spcBef>
                <a:spcPts val="1440"/>
              </a:spcBef>
              <a:spcAft>
                <a:spcPts val="0"/>
              </a:spcAft>
              <a:buClr>
                <a:srgbClr val="58595B"/>
              </a:buClr>
              <a:buSzPts val="2800"/>
              <a:buFont typeface="Arial"/>
              <a:buChar char="•"/>
              <a:defRPr sz="2800" b="0" i="0" u="none" strike="noStrike" cap="none">
                <a:solidFill>
                  <a:srgbClr val="58595B"/>
                </a:solidFill>
                <a:latin typeface="Libre Franklin Medium"/>
                <a:ea typeface="Libre Franklin Medium"/>
                <a:cs typeface="Libre Franklin Medium"/>
                <a:sym typeface="Libre Franklin Medium"/>
              </a:defRPr>
            </a:lvl1pPr>
            <a:lvl2pPr marL="914400" marR="0" lvl="1" indent="-393700" algn="l" rtl="0">
              <a:lnSpc>
                <a:spcPct val="90000"/>
              </a:lnSpc>
              <a:spcBef>
                <a:spcPts val="638"/>
              </a:spcBef>
              <a:spcAft>
                <a:spcPts val="0"/>
              </a:spcAft>
              <a:buClr>
                <a:schemeClr val="dk1"/>
              </a:buClr>
              <a:buSzPts val="2600"/>
              <a:buFont typeface="Arial"/>
              <a:buChar char="•"/>
              <a:defRPr sz="260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77" name="Google Shape;77;p13"/>
          <p:cNvSpPr txBox="1">
            <a:spLocks noGrp="1"/>
          </p:cNvSpPr>
          <p:nvPr>
            <p:ph type="body" idx="6"/>
          </p:nvPr>
        </p:nvSpPr>
        <p:spPr>
          <a:xfrm>
            <a:off x="8001000" y="5029200"/>
            <a:ext cx="7086600" cy="3429000"/>
          </a:xfrm>
          <a:prstGeom prst="rect">
            <a:avLst/>
          </a:prstGeom>
          <a:solidFill>
            <a:srgbClr val="939598"/>
          </a:solidFill>
          <a:ln>
            <a:noFill/>
          </a:ln>
        </p:spPr>
        <p:txBody>
          <a:bodyPr spcFirstLastPara="1" wrap="square" lIns="91425" tIns="45700" rIns="91425" bIns="45700" anchor="t" anchorCtr="0">
            <a:noAutofit/>
          </a:bodyPr>
          <a:lstStyle>
            <a:lvl1pPr marL="457200" marR="0" lvl="0" indent="-228600" algn="ctr" rtl="0">
              <a:lnSpc>
                <a:spcPct val="90000"/>
              </a:lnSpc>
              <a:spcBef>
                <a:spcPts val="1275"/>
              </a:spcBef>
              <a:spcAft>
                <a:spcPts val="0"/>
              </a:spcAft>
              <a:buClr>
                <a:schemeClr val="lt1"/>
              </a:buClr>
              <a:buSzPts val="2400"/>
              <a:buFont typeface="Arial"/>
              <a:buNone/>
              <a:defRPr sz="2400" b="1" i="0" u="none" strike="noStrike" cap="none">
                <a:solidFill>
                  <a:schemeClr val="lt1"/>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78" name="Google Shape;78;p13"/>
          <p:cNvSpPr txBox="1">
            <a:spLocks noGrp="1"/>
          </p:cNvSpPr>
          <p:nvPr>
            <p:ph type="body" idx="7"/>
          </p:nvPr>
        </p:nvSpPr>
        <p:spPr>
          <a:xfrm>
            <a:off x="8001000" y="8458200"/>
            <a:ext cx="7086600" cy="424732"/>
          </a:xfrm>
          <a:prstGeom prst="rect">
            <a:avLst/>
          </a:prstGeom>
          <a:noFill/>
          <a:ln>
            <a:noFill/>
          </a:ln>
        </p:spPr>
        <p:txBody>
          <a:bodyPr spcFirstLastPara="1" wrap="square" lIns="0" tIns="91425" rIns="0" bIns="0" anchor="t" anchorCtr="0">
            <a:spAutoFit/>
          </a:bodyPr>
          <a:lstStyle>
            <a:lvl1pPr marL="457200" marR="0" lvl="0" indent="-228600" algn="l" rtl="0">
              <a:lnSpc>
                <a:spcPct val="90000"/>
              </a:lnSpc>
              <a:spcBef>
                <a:spcPts val="1275"/>
              </a:spcBef>
              <a:spcAft>
                <a:spcPts val="0"/>
              </a:spcAft>
              <a:buClr>
                <a:srgbClr val="58595B"/>
              </a:buClr>
              <a:buSzPts val="1200"/>
              <a:buFont typeface="Arial"/>
              <a:buNone/>
              <a:defRPr sz="1200" b="0" i="0" u="none" strike="noStrike" cap="none">
                <a:solidFill>
                  <a:srgbClr val="58595B"/>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PRA_Presentation_Title">
  <p:cSld name="CPRA_Presentation_Title">
    <p:spTree>
      <p:nvGrpSpPr>
        <p:cNvPr id="1" name="Shape 79"/>
        <p:cNvGrpSpPr/>
        <p:nvPr/>
      </p:nvGrpSpPr>
      <p:grpSpPr>
        <a:xfrm>
          <a:off x="0" y="0"/>
          <a:ext cx="0" cy="0"/>
          <a:chOff x="0" y="0"/>
          <a:chExt cx="0" cy="0"/>
        </a:xfrm>
      </p:grpSpPr>
      <p:sp>
        <p:nvSpPr>
          <p:cNvPr id="80" name="Google Shape;80;p14"/>
          <p:cNvSpPr txBox="1"/>
          <p:nvPr/>
        </p:nvSpPr>
        <p:spPr>
          <a:xfrm>
            <a:off x="1562100" y="4688273"/>
            <a:ext cx="3505200" cy="3911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2400"/>
              <a:buFont typeface="Arial"/>
              <a:buNone/>
            </a:pPr>
            <a:r>
              <a:rPr lang="en-US" sz="2400" b="0" i="1" u="none" strike="noStrike" cap="none">
                <a:solidFill>
                  <a:srgbClr val="FFFFFF"/>
                </a:solidFill>
                <a:latin typeface="Verdana"/>
                <a:ea typeface="Verdana"/>
                <a:cs typeface="Verdana"/>
                <a:sym typeface="Verdana"/>
              </a:rPr>
              <a:t>INSERT IMAGE HERE</a:t>
            </a:r>
            <a:endParaRPr sz="2400" b="0" i="0" u="none" strike="noStrike" cap="none">
              <a:solidFill>
                <a:schemeClr val="dk1"/>
              </a:solidFill>
              <a:latin typeface="Verdana"/>
              <a:ea typeface="Verdana"/>
              <a:cs typeface="Verdana"/>
              <a:sym typeface="Verdana"/>
            </a:endParaRPr>
          </a:p>
        </p:txBody>
      </p:sp>
      <p:sp>
        <p:nvSpPr>
          <p:cNvPr id="81" name="Google Shape;81;p14"/>
          <p:cNvSpPr txBox="1">
            <a:spLocks noGrp="1"/>
          </p:cNvSpPr>
          <p:nvPr>
            <p:ph type="body" idx="1"/>
          </p:nvPr>
        </p:nvSpPr>
        <p:spPr>
          <a:xfrm>
            <a:off x="7772400" y="7132320"/>
            <a:ext cx="4681537" cy="3302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275"/>
              </a:spcBef>
              <a:spcAft>
                <a:spcPts val="0"/>
              </a:spcAft>
              <a:buClr>
                <a:schemeClr val="dk1"/>
              </a:buClr>
              <a:buSzPts val="1400"/>
              <a:buFont typeface="Arial"/>
              <a:buNone/>
              <a:defRPr sz="1400" b="1" i="0" u="none" strike="noStrike" cap="none">
                <a:solidFill>
                  <a:schemeClr val="dk1"/>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82" name="Google Shape;82;p14"/>
          <p:cNvSpPr txBox="1"/>
          <p:nvPr/>
        </p:nvSpPr>
        <p:spPr>
          <a:xfrm>
            <a:off x="7772400" y="2971800"/>
            <a:ext cx="2799080" cy="482600"/>
          </a:xfrm>
          <a:prstGeom prst="rect">
            <a:avLst/>
          </a:prstGeom>
          <a:noFill/>
          <a:ln>
            <a:noFill/>
          </a:ln>
        </p:spPr>
        <p:txBody>
          <a:bodyPr spcFirstLastPara="1" wrap="square" lIns="0" tIns="27925" rIns="0" bIns="0" anchor="t" anchorCtr="0">
            <a:spAutoFit/>
          </a:bodyPr>
          <a:lstStyle/>
          <a:p>
            <a:pPr marL="1270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939598"/>
                </a:solidFill>
                <a:latin typeface="Verdana"/>
                <a:ea typeface="Verdana"/>
                <a:cs typeface="Verdana"/>
                <a:sym typeface="Verdana"/>
              </a:rPr>
              <a:t>2023 COASTAL MASTER PLAN</a:t>
            </a:r>
            <a:endParaRPr sz="1400" b="0" i="0" u="none" strike="noStrike" cap="none">
              <a:solidFill>
                <a:schemeClr val="dk1"/>
              </a:solidFill>
              <a:latin typeface="Verdana"/>
              <a:ea typeface="Verdana"/>
              <a:cs typeface="Verdana"/>
              <a:sym typeface="Verdana"/>
            </a:endParaRPr>
          </a:p>
          <a:p>
            <a:pPr marL="29844" marR="0" lvl="0" indent="0" algn="l" rtl="0">
              <a:lnSpc>
                <a:spcPct val="100000"/>
              </a:lnSpc>
              <a:spcBef>
                <a:spcPts val="120"/>
              </a:spcBef>
              <a:spcAft>
                <a:spcPts val="0"/>
              </a:spcAft>
              <a:buClr>
                <a:srgbClr val="000000"/>
              </a:buClr>
              <a:buSzPts val="1400"/>
              <a:buFont typeface="Arial"/>
              <a:buNone/>
            </a:pPr>
            <a:r>
              <a:rPr lang="en-US" sz="1400" b="0" i="1" u="none" strike="noStrike" cap="none">
                <a:solidFill>
                  <a:srgbClr val="939598"/>
                </a:solidFill>
                <a:latin typeface="Verdana"/>
                <a:ea typeface="Verdana"/>
                <a:cs typeface="Verdana"/>
                <a:sym typeface="Verdana"/>
              </a:rPr>
              <a:t>COMMITTED TO OUR COAST</a:t>
            </a:r>
            <a:endParaRPr sz="1400" b="0" i="0" u="none" strike="noStrike" cap="none">
              <a:solidFill>
                <a:schemeClr val="dk1"/>
              </a:solidFill>
              <a:latin typeface="Verdana"/>
              <a:ea typeface="Verdana"/>
              <a:cs typeface="Verdana"/>
              <a:sym typeface="Verdana"/>
            </a:endParaRPr>
          </a:p>
        </p:txBody>
      </p:sp>
      <p:sp>
        <p:nvSpPr>
          <p:cNvPr id="83" name="Google Shape;83;p14"/>
          <p:cNvSpPr/>
          <p:nvPr/>
        </p:nvSpPr>
        <p:spPr>
          <a:xfrm>
            <a:off x="7772400" y="2943288"/>
            <a:ext cx="2845435" cy="0"/>
          </a:xfrm>
          <a:custGeom>
            <a:avLst/>
            <a:gdLst/>
            <a:ahLst/>
            <a:cxnLst/>
            <a:rect l="l" t="t" r="r" b="b"/>
            <a:pathLst>
              <a:path w="2845434" h="120000" extrusionOk="0">
                <a:moveTo>
                  <a:pt x="0" y="0"/>
                </a:moveTo>
                <a:lnTo>
                  <a:pt x="2845003" y="0"/>
                </a:lnTo>
              </a:path>
            </a:pathLst>
          </a:custGeom>
          <a:noFill/>
          <a:ln w="12050"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19"/>
              <a:buFont typeface="Arial"/>
              <a:buNone/>
            </a:pPr>
            <a:endParaRPr sz="2419" b="0" i="0" u="none" strike="noStrike" cap="none">
              <a:solidFill>
                <a:schemeClr val="dk1"/>
              </a:solidFill>
              <a:latin typeface="Libre Franklin Medium"/>
              <a:ea typeface="Libre Franklin Medium"/>
              <a:cs typeface="Libre Franklin Medium"/>
              <a:sym typeface="Libre Franklin Medium"/>
            </a:endParaRPr>
          </a:p>
        </p:txBody>
      </p:sp>
      <p:sp>
        <p:nvSpPr>
          <p:cNvPr id="84" name="Google Shape;84;p14"/>
          <p:cNvSpPr/>
          <p:nvPr/>
        </p:nvSpPr>
        <p:spPr>
          <a:xfrm>
            <a:off x="8992442" y="5943600"/>
            <a:ext cx="942980" cy="94298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19"/>
              <a:buFont typeface="Arial"/>
              <a:buNone/>
            </a:pPr>
            <a:endParaRPr sz="2419" b="0" i="0" u="none" strike="noStrike" cap="none">
              <a:solidFill>
                <a:schemeClr val="dk1"/>
              </a:solidFill>
              <a:latin typeface="Libre Franklin Medium"/>
              <a:ea typeface="Libre Franklin Medium"/>
              <a:cs typeface="Libre Franklin Medium"/>
              <a:sym typeface="Libre Franklin Medium"/>
            </a:endParaRPr>
          </a:p>
        </p:txBody>
      </p:sp>
      <p:sp>
        <p:nvSpPr>
          <p:cNvPr id="85" name="Google Shape;85;p14"/>
          <p:cNvSpPr/>
          <p:nvPr/>
        </p:nvSpPr>
        <p:spPr>
          <a:xfrm>
            <a:off x="7772400" y="5943600"/>
            <a:ext cx="1036443" cy="948004"/>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19"/>
              <a:buFont typeface="Arial"/>
              <a:buNone/>
            </a:pPr>
            <a:endParaRPr sz="2419" b="0" i="0" u="none" strike="noStrike" cap="none">
              <a:solidFill>
                <a:schemeClr val="dk1"/>
              </a:solidFill>
              <a:latin typeface="Libre Franklin Medium"/>
              <a:ea typeface="Libre Franklin Medium"/>
              <a:cs typeface="Libre Franklin Medium"/>
              <a:sym typeface="Libre Franklin Medium"/>
            </a:endParaRPr>
          </a:p>
        </p:txBody>
      </p:sp>
      <p:sp>
        <p:nvSpPr>
          <p:cNvPr id="86" name="Google Shape;86;p14"/>
          <p:cNvSpPr>
            <a:spLocks noGrp="1"/>
          </p:cNvSpPr>
          <p:nvPr>
            <p:ph type="pic" idx="2"/>
          </p:nvPr>
        </p:nvSpPr>
        <p:spPr>
          <a:xfrm>
            <a:off x="0" y="0"/>
            <a:ext cx="6634163" cy="10058400"/>
          </a:xfrm>
          <a:prstGeom prst="rect">
            <a:avLst/>
          </a:prstGeom>
          <a:solidFill>
            <a:srgbClr val="939598"/>
          </a:solidFill>
          <a:ln>
            <a:noFill/>
          </a:ln>
        </p:spPr>
      </p:sp>
      <p:sp>
        <p:nvSpPr>
          <p:cNvPr id="87" name="Google Shape;87;p14"/>
          <p:cNvSpPr txBox="1">
            <a:spLocks noGrp="1"/>
          </p:cNvSpPr>
          <p:nvPr>
            <p:ph type="body" idx="3"/>
          </p:nvPr>
        </p:nvSpPr>
        <p:spPr>
          <a:xfrm>
            <a:off x="7772400" y="3886200"/>
            <a:ext cx="7278687" cy="1107996"/>
          </a:xfrm>
          <a:prstGeom prst="rect">
            <a:avLst/>
          </a:prstGeom>
          <a:noFill/>
          <a:ln>
            <a:noFill/>
          </a:ln>
        </p:spPr>
        <p:txBody>
          <a:bodyPr spcFirstLastPara="1" wrap="square" lIns="0" tIns="0" rIns="0" bIns="0" anchor="t" anchorCtr="0">
            <a:spAutoFit/>
          </a:bodyPr>
          <a:lstStyle>
            <a:lvl1pPr marL="457200" marR="0" lvl="0" indent="-228600" algn="l" rtl="0">
              <a:lnSpc>
                <a:spcPct val="90000"/>
              </a:lnSpc>
              <a:spcBef>
                <a:spcPts val="1275"/>
              </a:spcBef>
              <a:spcAft>
                <a:spcPts val="0"/>
              </a:spcAft>
              <a:buClr>
                <a:schemeClr val="dk1"/>
              </a:buClr>
              <a:buSzPts val="4000"/>
              <a:buFont typeface="Arial"/>
              <a:buNone/>
              <a:defRPr sz="4000" b="0" i="0" u="none" strike="noStrike" cap="none">
                <a:solidFill>
                  <a:schemeClr val="dk1"/>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88" name="Google Shape;88;p14"/>
          <p:cNvSpPr txBox="1">
            <a:spLocks noGrp="1"/>
          </p:cNvSpPr>
          <p:nvPr>
            <p:ph type="body" idx="4"/>
          </p:nvPr>
        </p:nvSpPr>
        <p:spPr>
          <a:xfrm>
            <a:off x="7772400" y="5257800"/>
            <a:ext cx="4681537" cy="3302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275"/>
              </a:spcBef>
              <a:spcAft>
                <a:spcPts val="0"/>
              </a:spcAft>
              <a:buClr>
                <a:schemeClr val="dk1"/>
              </a:buClr>
              <a:buSzPts val="1400"/>
              <a:buFont typeface="Arial"/>
              <a:buNone/>
              <a:defRPr sz="1400" b="1" i="0" u="none" strike="noStrike" cap="none">
                <a:solidFill>
                  <a:schemeClr val="dk1"/>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PRA_Divider">
  <p:cSld name="CPRA_Divider">
    <p:spTree>
      <p:nvGrpSpPr>
        <p:cNvPr id="1" name="Shape 89"/>
        <p:cNvGrpSpPr/>
        <p:nvPr/>
      </p:nvGrpSpPr>
      <p:grpSpPr>
        <a:xfrm>
          <a:off x="0" y="0"/>
          <a:ext cx="0" cy="0"/>
          <a:chOff x="0" y="0"/>
          <a:chExt cx="0" cy="0"/>
        </a:xfrm>
      </p:grpSpPr>
      <p:sp>
        <p:nvSpPr>
          <p:cNvPr id="90" name="Google Shape;90;p15"/>
          <p:cNvSpPr>
            <a:spLocks noGrp="1"/>
          </p:cNvSpPr>
          <p:nvPr>
            <p:ph type="pic" idx="2"/>
          </p:nvPr>
        </p:nvSpPr>
        <p:spPr>
          <a:xfrm>
            <a:off x="0" y="0"/>
            <a:ext cx="15544800" cy="10058400"/>
          </a:xfrm>
          <a:prstGeom prst="rect">
            <a:avLst/>
          </a:prstGeom>
          <a:solidFill>
            <a:srgbClr val="939598"/>
          </a:solidFill>
          <a:ln>
            <a:noFill/>
          </a:ln>
        </p:spPr>
      </p:sp>
      <p:sp>
        <p:nvSpPr>
          <p:cNvPr id="91" name="Google Shape;91;p15"/>
          <p:cNvSpPr txBox="1">
            <a:spLocks noGrp="1"/>
          </p:cNvSpPr>
          <p:nvPr>
            <p:ph type="body" idx="1"/>
          </p:nvPr>
        </p:nvSpPr>
        <p:spPr>
          <a:xfrm>
            <a:off x="4400322" y="4567535"/>
            <a:ext cx="6744154" cy="923330"/>
          </a:xfrm>
          <a:prstGeom prst="rect">
            <a:avLst/>
          </a:prstGeom>
          <a:solidFill>
            <a:schemeClr val="dk1"/>
          </a:solidFill>
          <a:ln>
            <a:noFill/>
          </a:ln>
        </p:spPr>
        <p:txBody>
          <a:bodyPr spcFirstLastPara="1" wrap="square" lIns="91425" tIns="45700" rIns="91425" bIns="45700" anchor="ctr" anchorCtr="1">
            <a:spAutoFit/>
          </a:bodyPr>
          <a:lstStyle>
            <a:lvl1pPr marL="457200" marR="0" lvl="0" indent="-228600" algn="ctr" rtl="0">
              <a:lnSpc>
                <a:spcPct val="90000"/>
              </a:lnSpc>
              <a:spcBef>
                <a:spcPts val="1275"/>
              </a:spcBef>
              <a:spcAft>
                <a:spcPts val="0"/>
              </a:spcAft>
              <a:buClr>
                <a:schemeClr val="lt1"/>
              </a:buClr>
              <a:buSzPts val="6000"/>
              <a:buFont typeface="Arial"/>
              <a:buNone/>
              <a:defRPr sz="6000" b="1" i="0" u="none" strike="noStrike" cap="none">
                <a:solidFill>
                  <a:schemeClr val="lt1"/>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PRA_M1B">
  <p:cSld name="CPRA_M1B">
    <p:spTree>
      <p:nvGrpSpPr>
        <p:cNvPr id="1" name="Shape 92"/>
        <p:cNvGrpSpPr/>
        <p:nvPr/>
      </p:nvGrpSpPr>
      <p:grpSpPr>
        <a:xfrm>
          <a:off x="0" y="0"/>
          <a:ext cx="0" cy="0"/>
          <a:chOff x="0" y="0"/>
          <a:chExt cx="0" cy="0"/>
        </a:xfrm>
      </p:grpSpPr>
      <p:sp>
        <p:nvSpPr>
          <p:cNvPr id="93" name="Google Shape;93;p17"/>
          <p:cNvSpPr txBox="1"/>
          <p:nvPr/>
        </p:nvSpPr>
        <p:spPr>
          <a:xfrm>
            <a:off x="457200" y="9231774"/>
            <a:ext cx="2585720" cy="210820"/>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Clr>
                <a:srgbClr val="939598"/>
              </a:buClr>
              <a:buSzPts val="1200"/>
              <a:buFont typeface="Verdana"/>
              <a:buNone/>
            </a:pPr>
            <a:r>
              <a:rPr lang="en-US" sz="1200" b="0" i="0" u="none" strike="noStrike" cap="none">
                <a:solidFill>
                  <a:srgbClr val="939598"/>
                </a:solidFill>
                <a:latin typeface="Verdana"/>
                <a:ea typeface="Verdana"/>
                <a:cs typeface="Verdana"/>
                <a:sym typeface="Verdana"/>
              </a:rPr>
              <a:t>2023 COASTAL MASTER PLAN</a:t>
            </a:r>
            <a:endParaRPr sz="1400" b="0" i="0" u="none" strike="noStrike" cap="none">
              <a:solidFill>
                <a:srgbClr val="000000"/>
              </a:solidFill>
              <a:latin typeface="Arial"/>
              <a:ea typeface="Arial"/>
              <a:cs typeface="Arial"/>
              <a:sym typeface="Arial"/>
            </a:endParaRPr>
          </a:p>
        </p:txBody>
      </p:sp>
      <p:sp>
        <p:nvSpPr>
          <p:cNvPr id="94" name="Google Shape;94;p17"/>
          <p:cNvSpPr txBox="1"/>
          <p:nvPr/>
        </p:nvSpPr>
        <p:spPr>
          <a:xfrm>
            <a:off x="14630400" y="9231774"/>
            <a:ext cx="457200" cy="198131"/>
          </a:xfrm>
          <a:prstGeom prst="rect">
            <a:avLst/>
          </a:prstGeom>
          <a:noFill/>
          <a:ln>
            <a:noFill/>
          </a:ln>
        </p:spPr>
        <p:txBody>
          <a:bodyPr spcFirstLastPara="1" wrap="square" lIns="0" tIns="13325" rIns="0" bIns="0" anchor="t" anchorCtr="0">
            <a:noAutofit/>
          </a:bodyPr>
          <a:lstStyle/>
          <a:p>
            <a:pPr marL="12700" marR="0" lvl="0" indent="0" algn="r" rtl="0">
              <a:lnSpc>
                <a:spcPct val="100000"/>
              </a:lnSpc>
              <a:spcBef>
                <a:spcPts val="0"/>
              </a:spcBef>
              <a:spcAft>
                <a:spcPts val="0"/>
              </a:spcAft>
              <a:buClr>
                <a:srgbClr val="939598"/>
              </a:buClr>
              <a:buSzPts val="1200"/>
              <a:buFont typeface="Verdana"/>
              <a:buNone/>
            </a:pPr>
            <a:fld id="{00000000-1234-1234-1234-123412341234}" type="slidenum">
              <a:rPr lang="en-US" sz="1200" b="0" i="0" u="none" strike="noStrike" cap="none">
                <a:solidFill>
                  <a:srgbClr val="939598"/>
                </a:solidFill>
                <a:latin typeface="Verdana"/>
                <a:ea typeface="Verdana"/>
                <a:cs typeface="Verdana"/>
                <a:sym typeface="Verdana"/>
              </a:rPr>
              <a:t>‹#›</a:t>
            </a:fld>
            <a:endParaRPr sz="1200" b="0" i="0" u="none" strike="noStrike" cap="none">
              <a:solidFill>
                <a:srgbClr val="939598"/>
              </a:solidFill>
              <a:latin typeface="Verdana"/>
              <a:ea typeface="Verdana"/>
              <a:cs typeface="Verdana"/>
              <a:sym typeface="Verdana"/>
            </a:endParaRPr>
          </a:p>
        </p:txBody>
      </p:sp>
      <p:sp>
        <p:nvSpPr>
          <p:cNvPr id="95" name="Google Shape;95;p17"/>
          <p:cNvSpPr txBox="1">
            <a:spLocks noGrp="1"/>
          </p:cNvSpPr>
          <p:nvPr>
            <p:ph type="body" idx="1"/>
          </p:nvPr>
        </p:nvSpPr>
        <p:spPr>
          <a:xfrm>
            <a:off x="457200" y="828187"/>
            <a:ext cx="9225814" cy="480131"/>
          </a:xfrm>
          <a:prstGeom prst="rect">
            <a:avLst/>
          </a:prstGeom>
          <a:noFill/>
          <a:ln>
            <a:noFill/>
          </a:ln>
        </p:spPr>
        <p:txBody>
          <a:bodyPr spcFirstLastPara="1" wrap="square" lIns="0" tIns="91425" rIns="0" bIns="0" anchor="t" anchorCtr="0">
            <a:spAutoFit/>
          </a:bodyPr>
          <a:lstStyle>
            <a:lvl1pPr marL="457200" marR="0" lvl="0" indent="-228600" algn="l" rtl="0">
              <a:lnSpc>
                <a:spcPct val="90000"/>
              </a:lnSpc>
              <a:spcBef>
                <a:spcPts val="1275"/>
              </a:spcBef>
              <a:spcAft>
                <a:spcPts val="0"/>
              </a:spcAft>
              <a:buClr>
                <a:schemeClr val="dk1"/>
              </a:buClr>
              <a:buSzPts val="2800"/>
              <a:buFont typeface="Arial"/>
              <a:buNone/>
              <a:defRPr sz="2800" b="1" i="0" u="none" strike="noStrike" cap="none">
                <a:solidFill>
                  <a:schemeClr val="dk1"/>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96" name="Google Shape;96;p17"/>
          <p:cNvSpPr txBox="1">
            <a:spLocks noGrp="1"/>
          </p:cNvSpPr>
          <p:nvPr>
            <p:ph type="body" idx="2"/>
          </p:nvPr>
        </p:nvSpPr>
        <p:spPr>
          <a:xfrm>
            <a:off x="457200" y="1308318"/>
            <a:ext cx="9225814" cy="313932"/>
          </a:xfrm>
          <a:prstGeom prst="rect">
            <a:avLst/>
          </a:prstGeom>
          <a:noFill/>
          <a:ln>
            <a:noFill/>
          </a:ln>
        </p:spPr>
        <p:txBody>
          <a:bodyPr spcFirstLastPara="1" wrap="square" lIns="0" tIns="91425" rIns="0" bIns="0" anchor="t" anchorCtr="0">
            <a:spAutoFit/>
          </a:bodyPr>
          <a:lstStyle>
            <a:lvl1pPr marL="457200" marR="0" lvl="0" indent="-228600" algn="l" rtl="0">
              <a:lnSpc>
                <a:spcPct val="90000"/>
              </a:lnSpc>
              <a:spcBef>
                <a:spcPts val="1275"/>
              </a:spcBef>
              <a:spcAft>
                <a:spcPts val="0"/>
              </a:spcAft>
              <a:buClr>
                <a:srgbClr val="939598"/>
              </a:buClr>
              <a:buSzPts val="1600"/>
              <a:buFont typeface="Arial"/>
              <a:buNone/>
              <a:defRPr sz="1600" b="1" i="0" u="none" strike="noStrike" cap="none">
                <a:solidFill>
                  <a:srgbClr val="939598"/>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97" name="Google Shape;97;p17"/>
          <p:cNvSpPr txBox="1">
            <a:spLocks noGrp="1"/>
          </p:cNvSpPr>
          <p:nvPr>
            <p:ph type="body" idx="3"/>
          </p:nvPr>
        </p:nvSpPr>
        <p:spPr>
          <a:xfrm>
            <a:off x="457200" y="2743200"/>
            <a:ext cx="7086600" cy="3123932"/>
          </a:xfrm>
          <a:prstGeom prst="rect">
            <a:avLst/>
          </a:prstGeom>
          <a:noFill/>
          <a:ln>
            <a:noFill/>
          </a:ln>
        </p:spPr>
        <p:txBody>
          <a:bodyPr spcFirstLastPara="1" wrap="square" lIns="0" tIns="0" rIns="0" bIns="0" anchor="t" anchorCtr="0">
            <a:noAutofit/>
          </a:bodyPr>
          <a:lstStyle>
            <a:lvl1pPr marL="457200" marR="0" lvl="0" indent="-406400" algn="l" rtl="0">
              <a:lnSpc>
                <a:spcPct val="100000"/>
              </a:lnSpc>
              <a:spcBef>
                <a:spcPts val="1440"/>
              </a:spcBef>
              <a:spcAft>
                <a:spcPts val="0"/>
              </a:spcAft>
              <a:buClr>
                <a:srgbClr val="58595B"/>
              </a:buClr>
              <a:buSzPts val="2800"/>
              <a:buFont typeface="Arial"/>
              <a:buChar char="•"/>
              <a:defRPr sz="2800" b="0" i="0" u="none" strike="noStrike" cap="none">
                <a:solidFill>
                  <a:srgbClr val="58595B"/>
                </a:solidFill>
                <a:latin typeface="Libre Franklin Medium"/>
                <a:ea typeface="Libre Franklin Medium"/>
                <a:cs typeface="Libre Franklin Medium"/>
                <a:sym typeface="Libre Franklin Medium"/>
              </a:defRPr>
            </a:lvl1pPr>
            <a:lvl2pPr marL="914400" marR="0" lvl="1" indent="-393700" algn="l" rtl="0">
              <a:lnSpc>
                <a:spcPct val="90000"/>
              </a:lnSpc>
              <a:spcBef>
                <a:spcPts val="638"/>
              </a:spcBef>
              <a:spcAft>
                <a:spcPts val="0"/>
              </a:spcAft>
              <a:buClr>
                <a:schemeClr val="dk1"/>
              </a:buClr>
              <a:buSzPts val="2600"/>
              <a:buFont typeface="Arial"/>
              <a:buChar char="•"/>
              <a:defRPr sz="260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98" name="Google Shape;98;p17"/>
          <p:cNvSpPr txBox="1">
            <a:spLocks noGrp="1"/>
          </p:cNvSpPr>
          <p:nvPr>
            <p:ph type="body" idx="4"/>
          </p:nvPr>
        </p:nvSpPr>
        <p:spPr>
          <a:xfrm>
            <a:off x="8001000" y="2743200"/>
            <a:ext cx="7086600" cy="3123932"/>
          </a:xfrm>
          <a:prstGeom prst="rect">
            <a:avLst/>
          </a:prstGeom>
          <a:noFill/>
          <a:ln>
            <a:noFill/>
          </a:ln>
        </p:spPr>
        <p:txBody>
          <a:bodyPr spcFirstLastPara="1" wrap="square" lIns="0" tIns="0" rIns="0" bIns="0" anchor="t" anchorCtr="0">
            <a:noAutofit/>
          </a:bodyPr>
          <a:lstStyle>
            <a:lvl1pPr marL="457200" marR="0" lvl="0" indent="-406400" algn="l" rtl="0">
              <a:lnSpc>
                <a:spcPct val="100000"/>
              </a:lnSpc>
              <a:spcBef>
                <a:spcPts val="1440"/>
              </a:spcBef>
              <a:spcAft>
                <a:spcPts val="0"/>
              </a:spcAft>
              <a:buClr>
                <a:srgbClr val="58595B"/>
              </a:buClr>
              <a:buSzPts val="2800"/>
              <a:buFont typeface="Arial"/>
              <a:buChar char="•"/>
              <a:defRPr sz="2800" b="0" i="0" u="none" strike="noStrike" cap="none">
                <a:solidFill>
                  <a:srgbClr val="58595B"/>
                </a:solidFill>
                <a:latin typeface="Libre Franklin Medium"/>
                <a:ea typeface="Libre Franklin Medium"/>
                <a:cs typeface="Libre Franklin Medium"/>
                <a:sym typeface="Libre Franklin Medium"/>
              </a:defRPr>
            </a:lvl1pPr>
            <a:lvl2pPr marL="914400" marR="0" lvl="1" indent="-393700" algn="l" rtl="0">
              <a:lnSpc>
                <a:spcPct val="90000"/>
              </a:lnSpc>
              <a:spcBef>
                <a:spcPts val="638"/>
              </a:spcBef>
              <a:spcAft>
                <a:spcPts val="0"/>
              </a:spcAft>
              <a:buClr>
                <a:schemeClr val="dk1"/>
              </a:buClr>
              <a:buSzPts val="2600"/>
              <a:buFont typeface="Arial"/>
              <a:buChar char="•"/>
              <a:defRPr sz="260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PRA_M1C">
  <p:cSld name="CPRA_M1C">
    <p:spTree>
      <p:nvGrpSpPr>
        <p:cNvPr id="1" name="Shape 99"/>
        <p:cNvGrpSpPr/>
        <p:nvPr/>
      </p:nvGrpSpPr>
      <p:grpSpPr>
        <a:xfrm>
          <a:off x="0" y="0"/>
          <a:ext cx="0" cy="0"/>
          <a:chOff x="0" y="0"/>
          <a:chExt cx="0" cy="0"/>
        </a:xfrm>
      </p:grpSpPr>
      <p:sp>
        <p:nvSpPr>
          <p:cNvPr id="100" name="Google Shape;100;p18"/>
          <p:cNvSpPr txBox="1"/>
          <p:nvPr/>
        </p:nvSpPr>
        <p:spPr>
          <a:xfrm>
            <a:off x="457200" y="9231774"/>
            <a:ext cx="2585720" cy="210820"/>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Clr>
                <a:srgbClr val="939598"/>
              </a:buClr>
              <a:buSzPts val="1200"/>
              <a:buFont typeface="Verdana"/>
              <a:buNone/>
            </a:pPr>
            <a:r>
              <a:rPr lang="en-US" sz="1200" b="0" i="0" u="none" strike="noStrike" cap="none">
                <a:solidFill>
                  <a:srgbClr val="939598"/>
                </a:solidFill>
                <a:latin typeface="Verdana"/>
                <a:ea typeface="Verdana"/>
                <a:cs typeface="Verdana"/>
                <a:sym typeface="Verdana"/>
              </a:rPr>
              <a:t>2023 COASTAL MASTER PLAN</a:t>
            </a:r>
            <a:endParaRPr sz="1400" b="0" i="0" u="none" strike="noStrike" cap="none">
              <a:solidFill>
                <a:srgbClr val="000000"/>
              </a:solidFill>
              <a:latin typeface="Arial"/>
              <a:ea typeface="Arial"/>
              <a:cs typeface="Arial"/>
              <a:sym typeface="Arial"/>
            </a:endParaRPr>
          </a:p>
        </p:txBody>
      </p:sp>
      <p:sp>
        <p:nvSpPr>
          <p:cNvPr id="101" name="Google Shape;101;p18"/>
          <p:cNvSpPr txBox="1"/>
          <p:nvPr/>
        </p:nvSpPr>
        <p:spPr>
          <a:xfrm>
            <a:off x="14630400" y="9231774"/>
            <a:ext cx="457200" cy="198131"/>
          </a:xfrm>
          <a:prstGeom prst="rect">
            <a:avLst/>
          </a:prstGeom>
          <a:noFill/>
          <a:ln>
            <a:noFill/>
          </a:ln>
        </p:spPr>
        <p:txBody>
          <a:bodyPr spcFirstLastPara="1" wrap="square" lIns="0" tIns="13325" rIns="0" bIns="0" anchor="t" anchorCtr="0">
            <a:noAutofit/>
          </a:bodyPr>
          <a:lstStyle/>
          <a:p>
            <a:pPr marL="12700" marR="0" lvl="0" indent="0" algn="r" rtl="0">
              <a:lnSpc>
                <a:spcPct val="100000"/>
              </a:lnSpc>
              <a:spcBef>
                <a:spcPts val="0"/>
              </a:spcBef>
              <a:spcAft>
                <a:spcPts val="0"/>
              </a:spcAft>
              <a:buClr>
                <a:srgbClr val="939598"/>
              </a:buClr>
              <a:buSzPts val="1200"/>
              <a:buFont typeface="Verdana"/>
              <a:buNone/>
            </a:pPr>
            <a:fld id="{00000000-1234-1234-1234-123412341234}" type="slidenum">
              <a:rPr lang="en-US" sz="1200" b="0" i="0" u="none" strike="noStrike" cap="none">
                <a:solidFill>
                  <a:srgbClr val="939598"/>
                </a:solidFill>
                <a:latin typeface="Verdana"/>
                <a:ea typeface="Verdana"/>
                <a:cs typeface="Verdana"/>
                <a:sym typeface="Verdana"/>
              </a:rPr>
              <a:t>‹#›</a:t>
            </a:fld>
            <a:endParaRPr sz="1200" b="0" i="0" u="none" strike="noStrike" cap="none">
              <a:solidFill>
                <a:srgbClr val="939598"/>
              </a:solidFill>
              <a:latin typeface="Verdana"/>
              <a:ea typeface="Verdana"/>
              <a:cs typeface="Verdana"/>
              <a:sym typeface="Verdana"/>
            </a:endParaRPr>
          </a:p>
        </p:txBody>
      </p:sp>
      <p:sp>
        <p:nvSpPr>
          <p:cNvPr id="102" name="Google Shape;102;p18"/>
          <p:cNvSpPr txBox="1">
            <a:spLocks noGrp="1"/>
          </p:cNvSpPr>
          <p:nvPr>
            <p:ph type="body" idx="1"/>
          </p:nvPr>
        </p:nvSpPr>
        <p:spPr>
          <a:xfrm>
            <a:off x="457200" y="828187"/>
            <a:ext cx="9225814" cy="480131"/>
          </a:xfrm>
          <a:prstGeom prst="rect">
            <a:avLst/>
          </a:prstGeom>
          <a:noFill/>
          <a:ln>
            <a:noFill/>
          </a:ln>
        </p:spPr>
        <p:txBody>
          <a:bodyPr spcFirstLastPara="1" wrap="square" lIns="0" tIns="91425" rIns="0" bIns="0" anchor="t" anchorCtr="0">
            <a:spAutoFit/>
          </a:bodyPr>
          <a:lstStyle>
            <a:lvl1pPr marL="457200" marR="0" lvl="0" indent="-228600" algn="l" rtl="0">
              <a:lnSpc>
                <a:spcPct val="90000"/>
              </a:lnSpc>
              <a:spcBef>
                <a:spcPts val="1275"/>
              </a:spcBef>
              <a:spcAft>
                <a:spcPts val="0"/>
              </a:spcAft>
              <a:buClr>
                <a:schemeClr val="dk1"/>
              </a:buClr>
              <a:buSzPts val="2800"/>
              <a:buFont typeface="Arial"/>
              <a:buNone/>
              <a:defRPr sz="2800" b="1" i="0" u="none" strike="noStrike" cap="none">
                <a:solidFill>
                  <a:schemeClr val="dk1"/>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103" name="Google Shape;103;p18"/>
          <p:cNvSpPr txBox="1">
            <a:spLocks noGrp="1"/>
          </p:cNvSpPr>
          <p:nvPr>
            <p:ph type="body" idx="2"/>
          </p:nvPr>
        </p:nvSpPr>
        <p:spPr>
          <a:xfrm>
            <a:off x="457200" y="1308318"/>
            <a:ext cx="9225814" cy="313932"/>
          </a:xfrm>
          <a:prstGeom prst="rect">
            <a:avLst/>
          </a:prstGeom>
          <a:noFill/>
          <a:ln>
            <a:noFill/>
          </a:ln>
        </p:spPr>
        <p:txBody>
          <a:bodyPr spcFirstLastPara="1" wrap="square" lIns="0" tIns="91425" rIns="0" bIns="0" anchor="t" anchorCtr="0">
            <a:spAutoFit/>
          </a:bodyPr>
          <a:lstStyle>
            <a:lvl1pPr marL="457200" marR="0" lvl="0" indent="-228600" algn="l" rtl="0">
              <a:lnSpc>
                <a:spcPct val="90000"/>
              </a:lnSpc>
              <a:spcBef>
                <a:spcPts val="1275"/>
              </a:spcBef>
              <a:spcAft>
                <a:spcPts val="0"/>
              </a:spcAft>
              <a:buClr>
                <a:srgbClr val="939598"/>
              </a:buClr>
              <a:buSzPts val="1600"/>
              <a:buFont typeface="Arial"/>
              <a:buNone/>
              <a:defRPr sz="1600" b="1" i="0" u="none" strike="noStrike" cap="none">
                <a:solidFill>
                  <a:srgbClr val="939598"/>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104" name="Google Shape;104;p18"/>
          <p:cNvSpPr txBox="1">
            <a:spLocks noGrp="1"/>
          </p:cNvSpPr>
          <p:nvPr>
            <p:ph type="body" idx="3"/>
          </p:nvPr>
        </p:nvSpPr>
        <p:spPr>
          <a:xfrm>
            <a:off x="457200" y="2743200"/>
            <a:ext cx="4572000" cy="3123932"/>
          </a:xfrm>
          <a:prstGeom prst="rect">
            <a:avLst/>
          </a:prstGeom>
          <a:noFill/>
          <a:ln>
            <a:noFill/>
          </a:ln>
        </p:spPr>
        <p:txBody>
          <a:bodyPr spcFirstLastPara="1" wrap="square" lIns="0" tIns="0" rIns="0" bIns="0" anchor="t" anchorCtr="0">
            <a:noAutofit/>
          </a:bodyPr>
          <a:lstStyle>
            <a:lvl1pPr marL="457200" marR="0" lvl="0" indent="-406400" algn="l" rtl="0">
              <a:lnSpc>
                <a:spcPct val="100000"/>
              </a:lnSpc>
              <a:spcBef>
                <a:spcPts val="1440"/>
              </a:spcBef>
              <a:spcAft>
                <a:spcPts val="0"/>
              </a:spcAft>
              <a:buClr>
                <a:srgbClr val="58595B"/>
              </a:buClr>
              <a:buSzPts val="2800"/>
              <a:buFont typeface="Arial"/>
              <a:buChar char="•"/>
              <a:defRPr sz="2800" b="0" i="0" u="none" strike="noStrike" cap="none">
                <a:solidFill>
                  <a:srgbClr val="58595B"/>
                </a:solidFill>
                <a:latin typeface="Libre Franklin Medium"/>
                <a:ea typeface="Libre Franklin Medium"/>
                <a:cs typeface="Libre Franklin Medium"/>
                <a:sym typeface="Libre Franklin Medium"/>
              </a:defRPr>
            </a:lvl1pPr>
            <a:lvl2pPr marL="914400" marR="0" lvl="1" indent="-393700" algn="l" rtl="0">
              <a:lnSpc>
                <a:spcPct val="90000"/>
              </a:lnSpc>
              <a:spcBef>
                <a:spcPts val="638"/>
              </a:spcBef>
              <a:spcAft>
                <a:spcPts val="0"/>
              </a:spcAft>
              <a:buClr>
                <a:schemeClr val="dk1"/>
              </a:buClr>
              <a:buSzPts val="2600"/>
              <a:buFont typeface="Arial"/>
              <a:buChar char="•"/>
              <a:defRPr sz="260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105" name="Google Shape;105;p18"/>
          <p:cNvSpPr txBox="1">
            <a:spLocks noGrp="1"/>
          </p:cNvSpPr>
          <p:nvPr>
            <p:ph type="body" idx="4"/>
          </p:nvPr>
        </p:nvSpPr>
        <p:spPr>
          <a:xfrm>
            <a:off x="5486400" y="2743200"/>
            <a:ext cx="4572000" cy="3123932"/>
          </a:xfrm>
          <a:prstGeom prst="rect">
            <a:avLst/>
          </a:prstGeom>
          <a:noFill/>
          <a:ln>
            <a:noFill/>
          </a:ln>
        </p:spPr>
        <p:txBody>
          <a:bodyPr spcFirstLastPara="1" wrap="square" lIns="0" tIns="0" rIns="0" bIns="0" anchor="t" anchorCtr="0">
            <a:noAutofit/>
          </a:bodyPr>
          <a:lstStyle>
            <a:lvl1pPr marL="457200" marR="0" lvl="0" indent="-406400" algn="l" rtl="0">
              <a:lnSpc>
                <a:spcPct val="100000"/>
              </a:lnSpc>
              <a:spcBef>
                <a:spcPts val="1440"/>
              </a:spcBef>
              <a:spcAft>
                <a:spcPts val="0"/>
              </a:spcAft>
              <a:buClr>
                <a:srgbClr val="58595B"/>
              </a:buClr>
              <a:buSzPts val="2800"/>
              <a:buFont typeface="Arial"/>
              <a:buChar char="•"/>
              <a:defRPr sz="2800" b="0" i="0" u="none" strike="noStrike" cap="none">
                <a:solidFill>
                  <a:srgbClr val="58595B"/>
                </a:solidFill>
                <a:latin typeface="Libre Franklin Medium"/>
                <a:ea typeface="Libre Franklin Medium"/>
                <a:cs typeface="Libre Franklin Medium"/>
                <a:sym typeface="Libre Franklin Medium"/>
              </a:defRPr>
            </a:lvl1pPr>
            <a:lvl2pPr marL="914400" marR="0" lvl="1" indent="-393700" algn="l" rtl="0">
              <a:lnSpc>
                <a:spcPct val="90000"/>
              </a:lnSpc>
              <a:spcBef>
                <a:spcPts val="638"/>
              </a:spcBef>
              <a:spcAft>
                <a:spcPts val="0"/>
              </a:spcAft>
              <a:buClr>
                <a:schemeClr val="dk1"/>
              </a:buClr>
              <a:buSzPts val="2600"/>
              <a:buFont typeface="Arial"/>
              <a:buChar char="•"/>
              <a:defRPr sz="260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106" name="Google Shape;106;p18"/>
          <p:cNvSpPr txBox="1">
            <a:spLocks noGrp="1"/>
          </p:cNvSpPr>
          <p:nvPr>
            <p:ph type="body" idx="5"/>
          </p:nvPr>
        </p:nvSpPr>
        <p:spPr>
          <a:xfrm>
            <a:off x="10515600" y="2743200"/>
            <a:ext cx="4572000" cy="3123932"/>
          </a:xfrm>
          <a:prstGeom prst="rect">
            <a:avLst/>
          </a:prstGeom>
          <a:noFill/>
          <a:ln>
            <a:noFill/>
          </a:ln>
        </p:spPr>
        <p:txBody>
          <a:bodyPr spcFirstLastPara="1" wrap="square" lIns="0" tIns="0" rIns="0" bIns="0" anchor="t" anchorCtr="0">
            <a:noAutofit/>
          </a:bodyPr>
          <a:lstStyle>
            <a:lvl1pPr marL="457200" marR="0" lvl="0" indent="-406400" algn="l" rtl="0">
              <a:lnSpc>
                <a:spcPct val="100000"/>
              </a:lnSpc>
              <a:spcBef>
                <a:spcPts val="1440"/>
              </a:spcBef>
              <a:spcAft>
                <a:spcPts val="0"/>
              </a:spcAft>
              <a:buClr>
                <a:srgbClr val="58595B"/>
              </a:buClr>
              <a:buSzPts val="2800"/>
              <a:buFont typeface="Arial"/>
              <a:buChar char="•"/>
              <a:defRPr sz="2800" b="0" i="0" u="none" strike="noStrike" cap="none">
                <a:solidFill>
                  <a:srgbClr val="58595B"/>
                </a:solidFill>
                <a:latin typeface="Libre Franklin Medium"/>
                <a:ea typeface="Libre Franklin Medium"/>
                <a:cs typeface="Libre Franklin Medium"/>
                <a:sym typeface="Libre Franklin Medium"/>
              </a:defRPr>
            </a:lvl1pPr>
            <a:lvl2pPr marL="914400" marR="0" lvl="1" indent="-393700" algn="l" rtl="0">
              <a:lnSpc>
                <a:spcPct val="90000"/>
              </a:lnSpc>
              <a:spcBef>
                <a:spcPts val="638"/>
              </a:spcBef>
              <a:spcAft>
                <a:spcPts val="0"/>
              </a:spcAft>
              <a:buClr>
                <a:schemeClr val="dk1"/>
              </a:buClr>
              <a:buSzPts val="2600"/>
              <a:buFont typeface="Arial"/>
              <a:buChar char="•"/>
              <a:defRPr sz="260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PRA_M2A">
  <p:cSld name="CPRA_M2A">
    <p:spTree>
      <p:nvGrpSpPr>
        <p:cNvPr id="1" name="Shape 107"/>
        <p:cNvGrpSpPr/>
        <p:nvPr/>
      </p:nvGrpSpPr>
      <p:grpSpPr>
        <a:xfrm>
          <a:off x="0" y="0"/>
          <a:ext cx="0" cy="0"/>
          <a:chOff x="0" y="0"/>
          <a:chExt cx="0" cy="0"/>
        </a:xfrm>
      </p:grpSpPr>
      <p:sp>
        <p:nvSpPr>
          <p:cNvPr id="108" name="Google Shape;108;p19"/>
          <p:cNvSpPr txBox="1">
            <a:spLocks noGrp="1"/>
          </p:cNvSpPr>
          <p:nvPr>
            <p:ph type="body" idx="1"/>
          </p:nvPr>
        </p:nvSpPr>
        <p:spPr>
          <a:xfrm>
            <a:off x="457200" y="828187"/>
            <a:ext cx="9225814" cy="480131"/>
          </a:xfrm>
          <a:prstGeom prst="rect">
            <a:avLst/>
          </a:prstGeom>
          <a:noFill/>
          <a:ln>
            <a:noFill/>
          </a:ln>
        </p:spPr>
        <p:txBody>
          <a:bodyPr spcFirstLastPara="1" wrap="square" lIns="0" tIns="91425" rIns="0" bIns="0" anchor="t" anchorCtr="0">
            <a:spAutoFit/>
          </a:bodyPr>
          <a:lstStyle>
            <a:lvl1pPr marL="457200" marR="0" lvl="0" indent="-228600" algn="l" rtl="0">
              <a:lnSpc>
                <a:spcPct val="90000"/>
              </a:lnSpc>
              <a:spcBef>
                <a:spcPts val="1275"/>
              </a:spcBef>
              <a:spcAft>
                <a:spcPts val="0"/>
              </a:spcAft>
              <a:buClr>
                <a:schemeClr val="dk1"/>
              </a:buClr>
              <a:buSzPts val="2800"/>
              <a:buFont typeface="Arial"/>
              <a:buNone/>
              <a:defRPr sz="2800" b="1" i="0" u="none" strike="noStrike" cap="none">
                <a:solidFill>
                  <a:schemeClr val="dk1"/>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109" name="Google Shape;109;p19"/>
          <p:cNvSpPr txBox="1">
            <a:spLocks noGrp="1"/>
          </p:cNvSpPr>
          <p:nvPr>
            <p:ph type="body" idx="2"/>
          </p:nvPr>
        </p:nvSpPr>
        <p:spPr>
          <a:xfrm>
            <a:off x="457200" y="1308318"/>
            <a:ext cx="9225814" cy="313932"/>
          </a:xfrm>
          <a:prstGeom prst="rect">
            <a:avLst/>
          </a:prstGeom>
          <a:noFill/>
          <a:ln>
            <a:noFill/>
          </a:ln>
        </p:spPr>
        <p:txBody>
          <a:bodyPr spcFirstLastPara="1" wrap="square" lIns="0" tIns="91425" rIns="0" bIns="0" anchor="t" anchorCtr="0">
            <a:spAutoFit/>
          </a:bodyPr>
          <a:lstStyle>
            <a:lvl1pPr marL="457200" marR="0" lvl="0" indent="-228600" algn="l" rtl="0">
              <a:lnSpc>
                <a:spcPct val="90000"/>
              </a:lnSpc>
              <a:spcBef>
                <a:spcPts val="1275"/>
              </a:spcBef>
              <a:spcAft>
                <a:spcPts val="0"/>
              </a:spcAft>
              <a:buClr>
                <a:srgbClr val="939598"/>
              </a:buClr>
              <a:buSzPts val="1600"/>
              <a:buFont typeface="Arial"/>
              <a:buNone/>
              <a:defRPr sz="1600" b="1" i="0" u="none" strike="noStrike" cap="none">
                <a:solidFill>
                  <a:srgbClr val="939598"/>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110" name="Google Shape;110;p19"/>
          <p:cNvSpPr txBox="1">
            <a:spLocks noGrp="1"/>
          </p:cNvSpPr>
          <p:nvPr>
            <p:ph type="body" idx="3"/>
          </p:nvPr>
        </p:nvSpPr>
        <p:spPr>
          <a:xfrm>
            <a:off x="6858000" y="2286000"/>
            <a:ext cx="8229600" cy="2743200"/>
          </a:xfrm>
          <a:prstGeom prst="rect">
            <a:avLst/>
          </a:prstGeom>
          <a:solidFill>
            <a:srgbClr val="939598"/>
          </a:solidFill>
          <a:ln>
            <a:noFill/>
          </a:ln>
        </p:spPr>
        <p:txBody>
          <a:bodyPr spcFirstLastPara="1" wrap="square" lIns="0" tIns="0" rIns="0" bIns="0" anchor="t" anchorCtr="0">
            <a:noAutofit/>
          </a:bodyPr>
          <a:lstStyle>
            <a:lvl1pPr marL="457200" marR="0" lvl="0" indent="-228600" algn="ctr" rtl="0">
              <a:lnSpc>
                <a:spcPct val="90000"/>
              </a:lnSpc>
              <a:spcBef>
                <a:spcPts val="1275"/>
              </a:spcBef>
              <a:spcAft>
                <a:spcPts val="0"/>
              </a:spcAft>
              <a:buClr>
                <a:schemeClr val="lt1"/>
              </a:buClr>
              <a:buSzPts val="2400"/>
              <a:buFont typeface="Arial"/>
              <a:buNone/>
              <a:defRPr sz="2400" b="1" i="0" u="none" strike="noStrike" cap="none">
                <a:solidFill>
                  <a:schemeClr val="lt1"/>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111" name="Google Shape;111;p19"/>
          <p:cNvSpPr txBox="1"/>
          <p:nvPr/>
        </p:nvSpPr>
        <p:spPr>
          <a:xfrm>
            <a:off x="457200" y="9231774"/>
            <a:ext cx="2585720" cy="210820"/>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Clr>
                <a:srgbClr val="939598"/>
              </a:buClr>
              <a:buSzPts val="1200"/>
              <a:buFont typeface="Verdana"/>
              <a:buNone/>
            </a:pPr>
            <a:r>
              <a:rPr lang="en-US" sz="1200" b="0" i="0" u="none" strike="noStrike" cap="none">
                <a:solidFill>
                  <a:srgbClr val="939598"/>
                </a:solidFill>
                <a:latin typeface="Verdana"/>
                <a:ea typeface="Verdana"/>
                <a:cs typeface="Verdana"/>
                <a:sym typeface="Verdana"/>
              </a:rPr>
              <a:t>2023 COASTAL MASTER PLAN</a:t>
            </a:r>
            <a:endParaRPr sz="1400" b="0" i="0" u="none" strike="noStrike" cap="none">
              <a:solidFill>
                <a:srgbClr val="000000"/>
              </a:solidFill>
              <a:latin typeface="Arial"/>
              <a:ea typeface="Arial"/>
              <a:cs typeface="Arial"/>
              <a:sym typeface="Arial"/>
            </a:endParaRPr>
          </a:p>
        </p:txBody>
      </p:sp>
      <p:sp>
        <p:nvSpPr>
          <p:cNvPr id="112" name="Google Shape;112;p19"/>
          <p:cNvSpPr txBox="1"/>
          <p:nvPr/>
        </p:nvSpPr>
        <p:spPr>
          <a:xfrm>
            <a:off x="14630400" y="9231774"/>
            <a:ext cx="457200" cy="198131"/>
          </a:xfrm>
          <a:prstGeom prst="rect">
            <a:avLst/>
          </a:prstGeom>
          <a:noFill/>
          <a:ln>
            <a:noFill/>
          </a:ln>
        </p:spPr>
        <p:txBody>
          <a:bodyPr spcFirstLastPara="1" wrap="square" lIns="0" tIns="13325" rIns="0" bIns="0" anchor="t" anchorCtr="0">
            <a:noAutofit/>
          </a:bodyPr>
          <a:lstStyle/>
          <a:p>
            <a:pPr marL="12700" marR="0" lvl="0" indent="0" algn="r" rtl="0">
              <a:lnSpc>
                <a:spcPct val="100000"/>
              </a:lnSpc>
              <a:spcBef>
                <a:spcPts val="0"/>
              </a:spcBef>
              <a:spcAft>
                <a:spcPts val="0"/>
              </a:spcAft>
              <a:buClr>
                <a:srgbClr val="939598"/>
              </a:buClr>
              <a:buSzPts val="1200"/>
              <a:buFont typeface="Verdana"/>
              <a:buNone/>
            </a:pPr>
            <a:fld id="{00000000-1234-1234-1234-123412341234}" type="slidenum">
              <a:rPr lang="en-US" sz="1200" b="0" i="0" u="none" strike="noStrike" cap="none">
                <a:solidFill>
                  <a:srgbClr val="939598"/>
                </a:solidFill>
                <a:latin typeface="Verdana"/>
                <a:ea typeface="Verdana"/>
                <a:cs typeface="Verdana"/>
                <a:sym typeface="Verdana"/>
              </a:rPr>
              <a:t>‹#›</a:t>
            </a:fld>
            <a:endParaRPr sz="1200" b="0" i="0" u="none" strike="noStrike" cap="none">
              <a:solidFill>
                <a:srgbClr val="939598"/>
              </a:solidFill>
              <a:latin typeface="Verdana"/>
              <a:ea typeface="Verdana"/>
              <a:cs typeface="Verdana"/>
              <a:sym typeface="Verdana"/>
            </a:endParaRPr>
          </a:p>
        </p:txBody>
      </p:sp>
      <p:sp>
        <p:nvSpPr>
          <p:cNvPr id="113" name="Google Shape;113;p19"/>
          <p:cNvSpPr txBox="1">
            <a:spLocks noGrp="1"/>
          </p:cNvSpPr>
          <p:nvPr>
            <p:ph type="body" idx="4"/>
          </p:nvPr>
        </p:nvSpPr>
        <p:spPr>
          <a:xfrm>
            <a:off x="6858000" y="8229600"/>
            <a:ext cx="8229600" cy="424732"/>
          </a:xfrm>
          <a:prstGeom prst="rect">
            <a:avLst/>
          </a:prstGeom>
          <a:noFill/>
          <a:ln>
            <a:noFill/>
          </a:ln>
        </p:spPr>
        <p:txBody>
          <a:bodyPr spcFirstLastPara="1" wrap="square" lIns="0" tIns="91425" rIns="0" bIns="0" anchor="t" anchorCtr="0">
            <a:spAutoFit/>
          </a:bodyPr>
          <a:lstStyle>
            <a:lvl1pPr marL="457200" marR="0" lvl="0" indent="-228600" algn="l" rtl="0">
              <a:lnSpc>
                <a:spcPct val="90000"/>
              </a:lnSpc>
              <a:spcBef>
                <a:spcPts val="1275"/>
              </a:spcBef>
              <a:spcAft>
                <a:spcPts val="0"/>
              </a:spcAft>
              <a:buClr>
                <a:srgbClr val="58595B"/>
              </a:buClr>
              <a:buSzPts val="1200"/>
              <a:buFont typeface="Arial"/>
              <a:buNone/>
              <a:defRPr sz="1200" b="0" i="0" u="none" strike="noStrike" cap="none">
                <a:solidFill>
                  <a:srgbClr val="58595B"/>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114" name="Google Shape;114;p19"/>
          <p:cNvSpPr txBox="1">
            <a:spLocks noGrp="1"/>
          </p:cNvSpPr>
          <p:nvPr>
            <p:ph type="body" idx="5"/>
          </p:nvPr>
        </p:nvSpPr>
        <p:spPr>
          <a:xfrm>
            <a:off x="457200" y="2286000"/>
            <a:ext cx="5486400" cy="6368332"/>
          </a:xfrm>
          <a:prstGeom prst="rect">
            <a:avLst/>
          </a:prstGeom>
          <a:noFill/>
          <a:ln>
            <a:noFill/>
          </a:ln>
        </p:spPr>
        <p:txBody>
          <a:bodyPr spcFirstLastPara="1" wrap="square" lIns="0" tIns="0" rIns="0" bIns="0" anchor="t" anchorCtr="0">
            <a:noAutofit/>
          </a:bodyPr>
          <a:lstStyle>
            <a:lvl1pPr marL="457200" marR="0" lvl="0" indent="-406400" algn="l" rtl="0">
              <a:lnSpc>
                <a:spcPct val="100000"/>
              </a:lnSpc>
              <a:spcBef>
                <a:spcPts val="1440"/>
              </a:spcBef>
              <a:spcAft>
                <a:spcPts val="0"/>
              </a:spcAft>
              <a:buClr>
                <a:srgbClr val="58595B"/>
              </a:buClr>
              <a:buSzPts val="2800"/>
              <a:buFont typeface="Arial"/>
              <a:buChar char="•"/>
              <a:defRPr sz="2800" b="0" i="0" u="none" strike="noStrike" cap="none">
                <a:solidFill>
                  <a:srgbClr val="58595B"/>
                </a:solidFill>
                <a:latin typeface="Libre Franklin Medium"/>
                <a:ea typeface="Libre Franklin Medium"/>
                <a:cs typeface="Libre Franklin Medium"/>
                <a:sym typeface="Libre Franklin Medium"/>
              </a:defRPr>
            </a:lvl1pPr>
            <a:lvl2pPr marL="914400" marR="0" lvl="1" indent="-393700" algn="l" rtl="0">
              <a:lnSpc>
                <a:spcPct val="90000"/>
              </a:lnSpc>
              <a:spcBef>
                <a:spcPts val="638"/>
              </a:spcBef>
              <a:spcAft>
                <a:spcPts val="0"/>
              </a:spcAft>
              <a:buClr>
                <a:schemeClr val="dk1"/>
              </a:buClr>
              <a:buSzPts val="2600"/>
              <a:buFont typeface="Arial"/>
              <a:buChar char="•"/>
              <a:defRPr sz="260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115" name="Google Shape;115;p19"/>
          <p:cNvSpPr txBox="1">
            <a:spLocks noGrp="1"/>
          </p:cNvSpPr>
          <p:nvPr>
            <p:ph type="body" idx="6"/>
          </p:nvPr>
        </p:nvSpPr>
        <p:spPr>
          <a:xfrm>
            <a:off x="6858000" y="5486400"/>
            <a:ext cx="8229600" cy="2743200"/>
          </a:xfrm>
          <a:prstGeom prst="rect">
            <a:avLst/>
          </a:prstGeom>
          <a:solidFill>
            <a:srgbClr val="939598"/>
          </a:solidFill>
          <a:ln>
            <a:noFill/>
          </a:ln>
        </p:spPr>
        <p:txBody>
          <a:bodyPr spcFirstLastPara="1" wrap="square" lIns="0" tIns="0" rIns="0" bIns="0" anchor="t" anchorCtr="0">
            <a:noAutofit/>
          </a:bodyPr>
          <a:lstStyle>
            <a:lvl1pPr marL="457200" marR="0" lvl="0" indent="-228600" algn="ctr" rtl="0">
              <a:lnSpc>
                <a:spcPct val="90000"/>
              </a:lnSpc>
              <a:spcBef>
                <a:spcPts val="1275"/>
              </a:spcBef>
              <a:spcAft>
                <a:spcPts val="0"/>
              </a:spcAft>
              <a:buClr>
                <a:schemeClr val="lt1"/>
              </a:buClr>
              <a:buSzPts val="2400"/>
              <a:buFont typeface="Arial"/>
              <a:buNone/>
              <a:defRPr sz="2400" b="1" i="0" u="none" strike="noStrike" cap="none">
                <a:solidFill>
                  <a:schemeClr val="lt1"/>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116" name="Google Shape;116;p19"/>
          <p:cNvSpPr txBox="1">
            <a:spLocks noGrp="1"/>
          </p:cNvSpPr>
          <p:nvPr>
            <p:ph type="body" idx="7"/>
          </p:nvPr>
        </p:nvSpPr>
        <p:spPr>
          <a:xfrm>
            <a:off x="6858000" y="5037660"/>
            <a:ext cx="8229600" cy="424732"/>
          </a:xfrm>
          <a:prstGeom prst="rect">
            <a:avLst/>
          </a:prstGeom>
          <a:noFill/>
          <a:ln>
            <a:noFill/>
          </a:ln>
        </p:spPr>
        <p:txBody>
          <a:bodyPr spcFirstLastPara="1" wrap="square" lIns="0" tIns="91425" rIns="0" bIns="0" anchor="t" anchorCtr="0">
            <a:spAutoFit/>
          </a:bodyPr>
          <a:lstStyle>
            <a:lvl1pPr marL="457200" marR="0" lvl="0" indent="-228600" algn="l" rtl="0">
              <a:lnSpc>
                <a:spcPct val="90000"/>
              </a:lnSpc>
              <a:spcBef>
                <a:spcPts val="1275"/>
              </a:spcBef>
              <a:spcAft>
                <a:spcPts val="0"/>
              </a:spcAft>
              <a:buClr>
                <a:srgbClr val="58595B"/>
              </a:buClr>
              <a:buSzPts val="1200"/>
              <a:buFont typeface="Arial"/>
              <a:buNone/>
              <a:defRPr sz="1200" b="0" i="0" u="none" strike="noStrike" cap="none">
                <a:solidFill>
                  <a:srgbClr val="58595B"/>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PRA_M2B">
  <p:cSld name="CPRA_M2B">
    <p:spTree>
      <p:nvGrpSpPr>
        <p:cNvPr id="1" name="Shape 117"/>
        <p:cNvGrpSpPr/>
        <p:nvPr/>
      </p:nvGrpSpPr>
      <p:grpSpPr>
        <a:xfrm>
          <a:off x="0" y="0"/>
          <a:ext cx="0" cy="0"/>
          <a:chOff x="0" y="0"/>
          <a:chExt cx="0" cy="0"/>
        </a:xfrm>
      </p:grpSpPr>
      <p:sp>
        <p:nvSpPr>
          <p:cNvPr id="118" name="Google Shape;118;p20"/>
          <p:cNvSpPr txBox="1">
            <a:spLocks noGrp="1"/>
          </p:cNvSpPr>
          <p:nvPr>
            <p:ph type="body" idx="1"/>
          </p:nvPr>
        </p:nvSpPr>
        <p:spPr>
          <a:xfrm>
            <a:off x="457200" y="828187"/>
            <a:ext cx="9225814" cy="480131"/>
          </a:xfrm>
          <a:prstGeom prst="rect">
            <a:avLst/>
          </a:prstGeom>
          <a:noFill/>
          <a:ln>
            <a:noFill/>
          </a:ln>
        </p:spPr>
        <p:txBody>
          <a:bodyPr spcFirstLastPara="1" wrap="square" lIns="0" tIns="91425" rIns="0" bIns="0" anchor="t" anchorCtr="0">
            <a:spAutoFit/>
          </a:bodyPr>
          <a:lstStyle>
            <a:lvl1pPr marL="457200" marR="0" lvl="0" indent="-228600" algn="l" rtl="0">
              <a:lnSpc>
                <a:spcPct val="90000"/>
              </a:lnSpc>
              <a:spcBef>
                <a:spcPts val="1275"/>
              </a:spcBef>
              <a:spcAft>
                <a:spcPts val="0"/>
              </a:spcAft>
              <a:buClr>
                <a:schemeClr val="dk1"/>
              </a:buClr>
              <a:buSzPts val="2800"/>
              <a:buFont typeface="Arial"/>
              <a:buNone/>
              <a:defRPr sz="2800" b="1" i="0" u="none" strike="noStrike" cap="none">
                <a:solidFill>
                  <a:schemeClr val="dk1"/>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119" name="Google Shape;119;p20"/>
          <p:cNvSpPr txBox="1">
            <a:spLocks noGrp="1"/>
          </p:cNvSpPr>
          <p:nvPr>
            <p:ph type="body" idx="2"/>
          </p:nvPr>
        </p:nvSpPr>
        <p:spPr>
          <a:xfrm>
            <a:off x="457200" y="1308318"/>
            <a:ext cx="9225814" cy="313932"/>
          </a:xfrm>
          <a:prstGeom prst="rect">
            <a:avLst/>
          </a:prstGeom>
          <a:noFill/>
          <a:ln>
            <a:noFill/>
          </a:ln>
        </p:spPr>
        <p:txBody>
          <a:bodyPr spcFirstLastPara="1" wrap="square" lIns="0" tIns="91425" rIns="0" bIns="0" anchor="t" anchorCtr="0">
            <a:spAutoFit/>
          </a:bodyPr>
          <a:lstStyle>
            <a:lvl1pPr marL="457200" marR="0" lvl="0" indent="-228600" algn="l" rtl="0">
              <a:lnSpc>
                <a:spcPct val="90000"/>
              </a:lnSpc>
              <a:spcBef>
                <a:spcPts val="1275"/>
              </a:spcBef>
              <a:spcAft>
                <a:spcPts val="0"/>
              </a:spcAft>
              <a:buClr>
                <a:srgbClr val="939598"/>
              </a:buClr>
              <a:buSzPts val="1600"/>
              <a:buFont typeface="Arial"/>
              <a:buNone/>
              <a:defRPr sz="1600" b="1" i="0" u="none" strike="noStrike" cap="none">
                <a:solidFill>
                  <a:srgbClr val="939598"/>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120" name="Google Shape;120;p20"/>
          <p:cNvSpPr txBox="1">
            <a:spLocks noGrp="1"/>
          </p:cNvSpPr>
          <p:nvPr>
            <p:ph type="body" idx="3"/>
          </p:nvPr>
        </p:nvSpPr>
        <p:spPr>
          <a:xfrm>
            <a:off x="6858000" y="2286000"/>
            <a:ext cx="3886200" cy="2743200"/>
          </a:xfrm>
          <a:prstGeom prst="rect">
            <a:avLst/>
          </a:prstGeom>
          <a:solidFill>
            <a:srgbClr val="939598"/>
          </a:solidFill>
          <a:ln>
            <a:noFill/>
          </a:ln>
        </p:spPr>
        <p:txBody>
          <a:bodyPr spcFirstLastPara="1" wrap="square" lIns="0" tIns="0" rIns="0" bIns="0" anchor="t" anchorCtr="0">
            <a:noAutofit/>
          </a:bodyPr>
          <a:lstStyle>
            <a:lvl1pPr marL="457200" marR="0" lvl="0" indent="-228600" algn="ctr" rtl="0">
              <a:lnSpc>
                <a:spcPct val="90000"/>
              </a:lnSpc>
              <a:spcBef>
                <a:spcPts val="1275"/>
              </a:spcBef>
              <a:spcAft>
                <a:spcPts val="0"/>
              </a:spcAft>
              <a:buClr>
                <a:schemeClr val="lt1"/>
              </a:buClr>
              <a:buSzPts val="2400"/>
              <a:buFont typeface="Arial"/>
              <a:buNone/>
              <a:defRPr sz="2400" b="1" i="0" u="none" strike="noStrike" cap="none">
                <a:solidFill>
                  <a:schemeClr val="lt1"/>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121" name="Google Shape;121;p20"/>
          <p:cNvSpPr txBox="1"/>
          <p:nvPr/>
        </p:nvSpPr>
        <p:spPr>
          <a:xfrm>
            <a:off x="457200" y="9231774"/>
            <a:ext cx="2585720" cy="210820"/>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Clr>
                <a:srgbClr val="939598"/>
              </a:buClr>
              <a:buSzPts val="1200"/>
              <a:buFont typeface="Verdana"/>
              <a:buNone/>
            </a:pPr>
            <a:r>
              <a:rPr lang="en-US" sz="1200" b="0" i="0" u="none" strike="noStrike" cap="none">
                <a:solidFill>
                  <a:srgbClr val="939598"/>
                </a:solidFill>
                <a:latin typeface="Verdana"/>
                <a:ea typeface="Verdana"/>
                <a:cs typeface="Verdana"/>
                <a:sym typeface="Verdana"/>
              </a:rPr>
              <a:t>2023 COASTAL MASTER PLAN</a:t>
            </a:r>
            <a:endParaRPr sz="1400" b="0" i="0" u="none" strike="noStrike" cap="none">
              <a:solidFill>
                <a:srgbClr val="000000"/>
              </a:solidFill>
              <a:latin typeface="Arial"/>
              <a:ea typeface="Arial"/>
              <a:cs typeface="Arial"/>
              <a:sym typeface="Arial"/>
            </a:endParaRPr>
          </a:p>
        </p:txBody>
      </p:sp>
      <p:sp>
        <p:nvSpPr>
          <p:cNvPr id="122" name="Google Shape;122;p20"/>
          <p:cNvSpPr txBox="1"/>
          <p:nvPr/>
        </p:nvSpPr>
        <p:spPr>
          <a:xfrm>
            <a:off x="14630400" y="9231774"/>
            <a:ext cx="457200" cy="198131"/>
          </a:xfrm>
          <a:prstGeom prst="rect">
            <a:avLst/>
          </a:prstGeom>
          <a:noFill/>
          <a:ln>
            <a:noFill/>
          </a:ln>
        </p:spPr>
        <p:txBody>
          <a:bodyPr spcFirstLastPara="1" wrap="square" lIns="0" tIns="13325" rIns="0" bIns="0" anchor="t" anchorCtr="0">
            <a:noAutofit/>
          </a:bodyPr>
          <a:lstStyle/>
          <a:p>
            <a:pPr marL="12700" marR="0" lvl="0" indent="0" algn="r" rtl="0">
              <a:lnSpc>
                <a:spcPct val="100000"/>
              </a:lnSpc>
              <a:spcBef>
                <a:spcPts val="0"/>
              </a:spcBef>
              <a:spcAft>
                <a:spcPts val="0"/>
              </a:spcAft>
              <a:buClr>
                <a:srgbClr val="939598"/>
              </a:buClr>
              <a:buSzPts val="1200"/>
              <a:buFont typeface="Verdana"/>
              <a:buNone/>
            </a:pPr>
            <a:fld id="{00000000-1234-1234-1234-123412341234}" type="slidenum">
              <a:rPr lang="en-US" sz="1200" b="0" i="0" u="none" strike="noStrike" cap="none">
                <a:solidFill>
                  <a:srgbClr val="939598"/>
                </a:solidFill>
                <a:latin typeface="Verdana"/>
                <a:ea typeface="Verdana"/>
                <a:cs typeface="Verdana"/>
                <a:sym typeface="Verdana"/>
              </a:rPr>
              <a:t>‹#›</a:t>
            </a:fld>
            <a:endParaRPr sz="1200" b="0" i="0" u="none" strike="noStrike" cap="none">
              <a:solidFill>
                <a:srgbClr val="939598"/>
              </a:solidFill>
              <a:latin typeface="Verdana"/>
              <a:ea typeface="Verdana"/>
              <a:cs typeface="Verdana"/>
              <a:sym typeface="Verdana"/>
            </a:endParaRPr>
          </a:p>
        </p:txBody>
      </p:sp>
      <p:sp>
        <p:nvSpPr>
          <p:cNvPr id="123" name="Google Shape;123;p20"/>
          <p:cNvSpPr txBox="1">
            <a:spLocks noGrp="1"/>
          </p:cNvSpPr>
          <p:nvPr>
            <p:ph type="body" idx="4"/>
          </p:nvPr>
        </p:nvSpPr>
        <p:spPr>
          <a:xfrm>
            <a:off x="6858000" y="8229600"/>
            <a:ext cx="3886200" cy="424732"/>
          </a:xfrm>
          <a:prstGeom prst="rect">
            <a:avLst/>
          </a:prstGeom>
          <a:noFill/>
          <a:ln>
            <a:noFill/>
          </a:ln>
        </p:spPr>
        <p:txBody>
          <a:bodyPr spcFirstLastPara="1" wrap="square" lIns="0" tIns="91425" rIns="0" bIns="0" anchor="t" anchorCtr="0">
            <a:noAutofit/>
          </a:bodyPr>
          <a:lstStyle>
            <a:lvl1pPr marL="457200" marR="0" lvl="0" indent="-228600" algn="l" rtl="0">
              <a:lnSpc>
                <a:spcPct val="90000"/>
              </a:lnSpc>
              <a:spcBef>
                <a:spcPts val="1275"/>
              </a:spcBef>
              <a:spcAft>
                <a:spcPts val="0"/>
              </a:spcAft>
              <a:buClr>
                <a:srgbClr val="58595B"/>
              </a:buClr>
              <a:buSzPts val="1200"/>
              <a:buFont typeface="Arial"/>
              <a:buNone/>
              <a:defRPr sz="1200" b="0" i="0" u="none" strike="noStrike" cap="none">
                <a:solidFill>
                  <a:srgbClr val="58595B"/>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124" name="Google Shape;124;p20"/>
          <p:cNvSpPr txBox="1">
            <a:spLocks noGrp="1"/>
          </p:cNvSpPr>
          <p:nvPr>
            <p:ph type="body" idx="5"/>
          </p:nvPr>
        </p:nvSpPr>
        <p:spPr>
          <a:xfrm>
            <a:off x="457200" y="2286000"/>
            <a:ext cx="5486400" cy="6368332"/>
          </a:xfrm>
          <a:prstGeom prst="rect">
            <a:avLst/>
          </a:prstGeom>
          <a:noFill/>
          <a:ln>
            <a:noFill/>
          </a:ln>
        </p:spPr>
        <p:txBody>
          <a:bodyPr spcFirstLastPara="1" wrap="square" lIns="0" tIns="0" rIns="0" bIns="0" anchor="t" anchorCtr="0">
            <a:noAutofit/>
          </a:bodyPr>
          <a:lstStyle>
            <a:lvl1pPr marL="457200" marR="0" lvl="0" indent="-406400" algn="l" rtl="0">
              <a:lnSpc>
                <a:spcPct val="100000"/>
              </a:lnSpc>
              <a:spcBef>
                <a:spcPts val="1440"/>
              </a:spcBef>
              <a:spcAft>
                <a:spcPts val="0"/>
              </a:spcAft>
              <a:buClr>
                <a:srgbClr val="58595B"/>
              </a:buClr>
              <a:buSzPts val="2800"/>
              <a:buFont typeface="Arial"/>
              <a:buChar char="•"/>
              <a:defRPr sz="2800" b="0" i="0" u="none" strike="noStrike" cap="none">
                <a:solidFill>
                  <a:srgbClr val="58595B"/>
                </a:solidFill>
                <a:latin typeface="Libre Franklin Medium"/>
                <a:ea typeface="Libre Franklin Medium"/>
                <a:cs typeface="Libre Franklin Medium"/>
                <a:sym typeface="Libre Franklin Medium"/>
              </a:defRPr>
            </a:lvl1pPr>
            <a:lvl2pPr marL="914400" marR="0" lvl="1" indent="-393700" algn="l" rtl="0">
              <a:lnSpc>
                <a:spcPct val="90000"/>
              </a:lnSpc>
              <a:spcBef>
                <a:spcPts val="638"/>
              </a:spcBef>
              <a:spcAft>
                <a:spcPts val="0"/>
              </a:spcAft>
              <a:buClr>
                <a:schemeClr val="dk1"/>
              </a:buClr>
              <a:buSzPts val="2600"/>
              <a:buFont typeface="Arial"/>
              <a:buChar char="•"/>
              <a:defRPr sz="260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125" name="Google Shape;125;p20"/>
          <p:cNvSpPr txBox="1">
            <a:spLocks noGrp="1"/>
          </p:cNvSpPr>
          <p:nvPr>
            <p:ph type="body" idx="6"/>
          </p:nvPr>
        </p:nvSpPr>
        <p:spPr>
          <a:xfrm>
            <a:off x="6858000" y="5486400"/>
            <a:ext cx="3886200" cy="2743200"/>
          </a:xfrm>
          <a:prstGeom prst="rect">
            <a:avLst/>
          </a:prstGeom>
          <a:solidFill>
            <a:srgbClr val="939598"/>
          </a:solidFill>
          <a:ln>
            <a:noFill/>
          </a:ln>
        </p:spPr>
        <p:txBody>
          <a:bodyPr spcFirstLastPara="1" wrap="square" lIns="0" tIns="0" rIns="0" bIns="0" anchor="t" anchorCtr="0">
            <a:noAutofit/>
          </a:bodyPr>
          <a:lstStyle>
            <a:lvl1pPr marL="457200" marR="0" lvl="0" indent="-228600" algn="ctr" rtl="0">
              <a:lnSpc>
                <a:spcPct val="90000"/>
              </a:lnSpc>
              <a:spcBef>
                <a:spcPts val="1275"/>
              </a:spcBef>
              <a:spcAft>
                <a:spcPts val="0"/>
              </a:spcAft>
              <a:buClr>
                <a:schemeClr val="lt1"/>
              </a:buClr>
              <a:buSzPts val="2400"/>
              <a:buFont typeface="Arial"/>
              <a:buNone/>
              <a:defRPr sz="2400" b="1" i="0" u="none" strike="noStrike" cap="none">
                <a:solidFill>
                  <a:schemeClr val="lt1"/>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126" name="Google Shape;126;p20"/>
          <p:cNvSpPr txBox="1">
            <a:spLocks noGrp="1"/>
          </p:cNvSpPr>
          <p:nvPr>
            <p:ph type="body" idx="7"/>
          </p:nvPr>
        </p:nvSpPr>
        <p:spPr>
          <a:xfrm>
            <a:off x="6858000" y="5037660"/>
            <a:ext cx="3886200" cy="424732"/>
          </a:xfrm>
          <a:prstGeom prst="rect">
            <a:avLst/>
          </a:prstGeom>
          <a:noFill/>
          <a:ln>
            <a:noFill/>
          </a:ln>
        </p:spPr>
        <p:txBody>
          <a:bodyPr spcFirstLastPara="1" wrap="square" lIns="0" tIns="91425" rIns="0" bIns="0" anchor="t" anchorCtr="0">
            <a:noAutofit/>
          </a:bodyPr>
          <a:lstStyle>
            <a:lvl1pPr marL="457200" marR="0" lvl="0" indent="-228600" algn="l" rtl="0">
              <a:lnSpc>
                <a:spcPct val="90000"/>
              </a:lnSpc>
              <a:spcBef>
                <a:spcPts val="1275"/>
              </a:spcBef>
              <a:spcAft>
                <a:spcPts val="0"/>
              </a:spcAft>
              <a:buClr>
                <a:srgbClr val="58595B"/>
              </a:buClr>
              <a:buSzPts val="1200"/>
              <a:buFont typeface="Arial"/>
              <a:buNone/>
              <a:defRPr sz="1200" b="0" i="0" u="none" strike="noStrike" cap="none">
                <a:solidFill>
                  <a:srgbClr val="58595B"/>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127" name="Google Shape;127;p20"/>
          <p:cNvSpPr txBox="1">
            <a:spLocks noGrp="1"/>
          </p:cNvSpPr>
          <p:nvPr>
            <p:ph type="body" idx="8"/>
          </p:nvPr>
        </p:nvSpPr>
        <p:spPr>
          <a:xfrm>
            <a:off x="11201400" y="2286000"/>
            <a:ext cx="3886200" cy="2743200"/>
          </a:xfrm>
          <a:prstGeom prst="rect">
            <a:avLst/>
          </a:prstGeom>
          <a:solidFill>
            <a:srgbClr val="939598"/>
          </a:solidFill>
          <a:ln>
            <a:noFill/>
          </a:ln>
        </p:spPr>
        <p:txBody>
          <a:bodyPr spcFirstLastPara="1" wrap="square" lIns="0" tIns="0" rIns="0" bIns="0" anchor="t" anchorCtr="0">
            <a:noAutofit/>
          </a:bodyPr>
          <a:lstStyle>
            <a:lvl1pPr marL="457200" marR="0" lvl="0" indent="-228600" algn="ctr" rtl="0">
              <a:lnSpc>
                <a:spcPct val="90000"/>
              </a:lnSpc>
              <a:spcBef>
                <a:spcPts val="1275"/>
              </a:spcBef>
              <a:spcAft>
                <a:spcPts val="0"/>
              </a:spcAft>
              <a:buClr>
                <a:schemeClr val="lt1"/>
              </a:buClr>
              <a:buSzPts val="2400"/>
              <a:buFont typeface="Arial"/>
              <a:buNone/>
              <a:defRPr sz="2400" b="1" i="0" u="none" strike="noStrike" cap="none">
                <a:solidFill>
                  <a:schemeClr val="lt1"/>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128" name="Google Shape;128;p20"/>
          <p:cNvSpPr txBox="1">
            <a:spLocks noGrp="1"/>
          </p:cNvSpPr>
          <p:nvPr>
            <p:ph type="body" idx="9"/>
          </p:nvPr>
        </p:nvSpPr>
        <p:spPr>
          <a:xfrm>
            <a:off x="11201400" y="8229600"/>
            <a:ext cx="3886200" cy="424732"/>
          </a:xfrm>
          <a:prstGeom prst="rect">
            <a:avLst/>
          </a:prstGeom>
          <a:noFill/>
          <a:ln>
            <a:noFill/>
          </a:ln>
        </p:spPr>
        <p:txBody>
          <a:bodyPr spcFirstLastPara="1" wrap="square" lIns="0" tIns="91425" rIns="0" bIns="0" anchor="t" anchorCtr="0">
            <a:noAutofit/>
          </a:bodyPr>
          <a:lstStyle>
            <a:lvl1pPr marL="457200" marR="0" lvl="0" indent="-228600" algn="l" rtl="0">
              <a:lnSpc>
                <a:spcPct val="90000"/>
              </a:lnSpc>
              <a:spcBef>
                <a:spcPts val="1275"/>
              </a:spcBef>
              <a:spcAft>
                <a:spcPts val="0"/>
              </a:spcAft>
              <a:buClr>
                <a:srgbClr val="58595B"/>
              </a:buClr>
              <a:buSzPts val="1200"/>
              <a:buFont typeface="Arial"/>
              <a:buNone/>
              <a:defRPr sz="1200" b="0" i="0" u="none" strike="noStrike" cap="none">
                <a:solidFill>
                  <a:srgbClr val="58595B"/>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129" name="Google Shape;129;p20"/>
          <p:cNvSpPr txBox="1">
            <a:spLocks noGrp="1"/>
          </p:cNvSpPr>
          <p:nvPr>
            <p:ph type="body" idx="13"/>
          </p:nvPr>
        </p:nvSpPr>
        <p:spPr>
          <a:xfrm>
            <a:off x="11201400" y="5486400"/>
            <a:ext cx="3886200" cy="2743200"/>
          </a:xfrm>
          <a:prstGeom prst="rect">
            <a:avLst/>
          </a:prstGeom>
          <a:solidFill>
            <a:srgbClr val="939598"/>
          </a:solidFill>
          <a:ln>
            <a:noFill/>
          </a:ln>
        </p:spPr>
        <p:txBody>
          <a:bodyPr spcFirstLastPara="1" wrap="square" lIns="0" tIns="0" rIns="0" bIns="0" anchor="t" anchorCtr="0">
            <a:noAutofit/>
          </a:bodyPr>
          <a:lstStyle>
            <a:lvl1pPr marL="457200" marR="0" lvl="0" indent="-228600" algn="ctr" rtl="0">
              <a:lnSpc>
                <a:spcPct val="90000"/>
              </a:lnSpc>
              <a:spcBef>
                <a:spcPts val="1275"/>
              </a:spcBef>
              <a:spcAft>
                <a:spcPts val="0"/>
              </a:spcAft>
              <a:buClr>
                <a:schemeClr val="lt1"/>
              </a:buClr>
              <a:buSzPts val="2400"/>
              <a:buFont typeface="Arial"/>
              <a:buNone/>
              <a:defRPr sz="2400" b="1" i="0" u="none" strike="noStrike" cap="none">
                <a:solidFill>
                  <a:schemeClr val="lt1"/>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130" name="Google Shape;130;p20"/>
          <p:cNvSpPr txBox="1">
            <a:spLocks noGrp="1"/>
          </p:cNvSpPr>
          <p:nvPr>
            <p:ph type="body" idx="14"/>
          </p:nvPr>
        </p:nvSpPr>
        <p:spPr>
          <a:xfrm>
            <a:off x="11201400" y="5037660"/>
            <a:ext cx="3886200" cy="424732"/>
          </a:xfrm>
          <a:prstGeom prst="rect">
            <a:avLst/>
          </a:prstGeom>
          <a:noFill/>
          <a:ln>
            <a:noFill/>
          </a:ln>
        </p:spPr>
        <p:txBody>
          <a:bodyPr spcFirstLastPara="1" wrap="square" lIns="0" tIns="91425" rIns="0" bIns="0" anchor="t" anchorCtr="0">
            <a:noAutofit/>
          </a:bodyPr>
          <a:lstStyle>
            <a:lvl1pPr marL="457200" marR="0" lvl="0" indent="-228600" algn="l" rtl="0">
              <a:lnSpc>
                <a:spcPct val="90000"/>
              </a:lnSpc>
              <a:spcBef>
                <a:spcPts val="1275"/>
              </a:spcBef>
              <a:spcAft>
                <a:spcPts val="0"/>
              </a:spcAft>
              <a:buClr>
                <a:srgbClr val="58595B"/>
              </a:buClr>
              <a:buSzPts val="1200"/>
              <a:buFont typeface="Arial"/>
              <a:buNone/>
              <a:defRPr sz="1200" b="0" i="0" u="none" strike="noStrike" cap="none">
                <a:solidFill>
                  <a:srgbClr val="58595B"/>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PRA_M3B">
  <p:cSld name="CPRA_M3B">
    <p:spTree>
      <p:nvGrpSpPr>
        <p:cNvPr id="1" name="Shape 131"/>
        <p:cNvGrpSpPr/>
        <p:nvPr/>
      </p:nvGrpSpPr>
      <p:grpSpPr>
        <a:xfrm>
          <a:off x="0" y="0"/>
          <a:ext cx="0" cy="0"/>
          <a:chOff x="0" y="0"/>
          <a:chExt cx="0" cy="0"/>
        </a:xfrm>
      </p:grpSpPr>
      <p:sp>
        <p:nvSpPr>
          <p:cNvPr id="132" name="Google Shape;132;p21"/>
          <p:cNvSpPr txBox="1">
            <a:spLocks noGrp="1"/>
          </p:cNvSpPr>
          <p:nvPr>
            <p:ph type="body" idx="1"/>
          </p:nvPr>
        </p:nvSpPr>
        <p:spPr>
          <a:xfrm>
            <a:off x="457200" y="828187"/>
            <a:ext cx="9225814" cy="480131"/>
          </a:xfrm>
          <a:prstGeom prst="rect">
            <a:avLst/>
          </a:prstGeom>
          <a:noFill/>
          <a:ln>
            <a:noFill/>
          </a:ln>
        </p:spPr>
        <p:txBody>
          <a:bodyPr spcFirstLastPara="1" wrap="square" lIns="0" tIns="91425" rIns="0" bIns="0" anchor="t" anchorCtr="0">
            <a:spAutoFit/>
          </a:bodyPr>
          <a:lstStyle>
            <a:lvl1pPr marL="457200" marR="0" lvl="0" indent="-228600" algn="l" rtl="0">
              <a:lnSpc>
                <a:spcPct val="90000"/>
              </a:lnSpc>
              <a:spcBef>
                <a:spcPts val="1275"/>
              </a:spcBef>
              <a:spcAft>
                <a:spcPts val="0"/>
              </a:spcAft>
              <a:buClr>
                <a:schemeClr val="dk1"/>
              </a:buClr>
              <a:buSzPts val="2800"/>
              <a:buFont typeface="Arial"/>
              <a:buNone/>
              <a:defRPr sz="2800" b="1" i="0" u="none" strike="noStrike" cap="none">
                <a:solidFill>
                  <a:schemeClr val="dk1"/>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133" name="Google Shape;133;p21"/>
          <p:cNvSpPr txBox="1">
            <a:spLocks noGrp="1"/>
          </p:cNvSpPr>
          <p:nvPr>
            <p:ph type="body" idx="2"/>
          </p:nvPr>
        </p:nvSpPr>
        <p:spPr>
          <a:xfrm>
            <a:off x="457200" y="1308318"/>
            <a:ext cx="9225814" cy="313932"/>
          </a:xfrm>
          <a:prstGeom prst="rect">
            <a:avLst/>
          </a:prstGeom>
          <a:noFill/>
          <a:ln>
            <a:noFill/>
          </a:ln>
        </p:spPr>
        <p:txBody>
          <a:bodyPr spcFirstLastPara="1" wrap="square" lIns="0" tIns="91425" rIns="0" bIns="0" anchor="t" anchorCtr="0">
            <a:spAutoFit/>
          </a:bodyPr>
          <a:lstStyle>
            <a:lvl1pPr marL="457200" marR="0" lvl="0" indent="-228600" algn="l" rtl="0">
              <a:lnSpc>
                <a:spcPct val="90000"/>
              </a:lnSpc>
              <a:spcBef>
                <a:spcPts val="1275"/>
              </a:spcBef>
              <a:spcAft>
                <a:spcPts val="0"/>
              </a:spcAft>
              <a:buClr>
                <a:srgbClr val="939598"/>
              </a:buClr>
              <a:buSzPts val="1600"/>
              <a:buFont typeface="Arial"/>
              <a:buNone/>
              <a:defRPr sz="1600" b="1" i="0" u="none" strike="noStrike" cap="none">
                <a:solidFill>
                  <a:srgbClr val="939598"/>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134" name="Google Shape;134;p21"/>
          <p:cNvSpPr txBox="1">
            <a:spLocks noGrp="1"/>
          </p:cNvSpPr>
          <p:nvPr>
            <p:ph type="body" idx="3"/>
          </p:nvPr>
        </p:nvSpPr>
        <p:spPr>
          <a:xfrm>
            <a:off x="457200" y="5029200"/>
            <a:ext cx="4572000" cy="3429000"/>
          </a:xfrm>
          <a:prstGeom prst="rect">
            <a:avLst/>
          </a:prstGeom>
          <a:solidFill>
            <a:srgbClr val="939598"/>
          </a:solidFill>
          <a:ln>
            <a:noFill/>
          </a:ln>
        </p:spPr>
        <p:txBody>
          <a:bodyPr spcFirstLastPara="1" wrap="square" lIns="91425" tIns="45700" rIns="91425" bIns="45700" anchor="t" anchorCtr="0">
            <a:noAutofit/>
          </a:bodyPr>
          <a:lstStyle>
            <a:lvl1pPr marL="457200" marR="0" lvl="0" indent="-228600" algn="ctr" rtl="0">
              <a:lnSpc>
                <a:spcPct val="90000"/>
              </a:lnSpc>
              <a:spcBef>
                <a:spcPts val="1275"/>
              </a:spcBef>
              <a:spcAft>
                <a:spcPts val="0"/>
              </a:spcAft>
              <a:buClr>
                <a:schemeClr val="lt1"/>
              </a:buClr>
              <a:buSzPts val="2400"/>
              <a:buFont typeface="Arial"/>
              <a:buNone/>
              <a:defRPr sz="2400" b="1" i="0" u="none" strike="noStrike" cap="none">
                <a:solidFill>
                  <a:schemeClr val="lt1"/>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135" name="Google Shape;135;p21"/>
          <p:cNvSpPr txBox="1"/>
          <p:nvPr/>
        </p:nvSpPr>
        <p:spPr>
          <a:xfrm>
            <a:off x="457200" y="9231774"/>
            <a:ext cx="2585720" cy="210820"/>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Clr>
                <a:srgbClr val="939598"/>
              </a:buClr>
              <a:buSzPts val="1200"/>
              <a:buFont typeface="Verdana"/>
              <a:buNone/>
            </a:pPr>
            <a:r>
              <a:rPr lang="en-US" sz="1200" b="0" i="0" u="none" strike="noStrike" cap="none">
                <a:solidFill>
                  <a:srgbClr val="939598"/>
                </a:solidFill>
                <a:latin typeface="Verdana"/>
                <a:ea typeface="Verdana"/>
                <a:cs typeface="Verdana"/>
                <a:sym typeface="Verdana"/>
              </a:rPr>
              <a:t>2023 COASTAL MASTER PLAN</a:t>
            </a:r>
            <a:endParaRPr sz="1400" b="0" i="0" u="none" strike="noStrike" cap="none">
              <a:solidFill>
                <a:srgbClr val="000000"/>
              </a:solidFill>
              <a:latin typeface="Arial"/>
              <a:ea typeface="Arial"/>
              <a:cs typeface="Arial"/>
              <a:sym typeface="Arial"/>
            </a:endParaRPr>
          </a:p>
        </p:txBody>
      </p:sp>
      <p:sp>
        <p:nvSpPr>
          <p:cNvPr id="136" name="Google Shape;136;p21"/>
          <p:cNvSpPr txBox="1"/>
          <p:nvPr/>
        </p:nvSpPr>
        <p:spPr>
          <a:xfrm>
            <a:off x="14630400" y="9231774"/>
            <a:ext cx="457200" cy="198131"/>
          </a:xfrm>
          <a:prstGeom prst="rect">
            <a:avLst/>
          </a:prstGeom>
          <a:noFill/>
          <a:ln>
            <a:noFill/>
          </a:ln>
        </p:spPr>
        <p:txBody>
          <a:bodyPr spcFirstLastPara="1" wrap="square" lIns="0" tIns="13325" rIns="0" bIns="0" anchor="t" anchorCtr="0">
            <a:noAutofit/>
          </a:bodyPr>
          <a:lstStyle/>
          <a:p>
            <a:pPr marL="12700" marR="0" lvl="0" indent="0" algn="r" rtl="0">
              <a:lnSpc>
                <a:spcPct val="100000"/>
              </a:lnSpc>
              <a:spcBef>
                <a:spcPts val="0"/>
              </a:spcBef>
              <a:spcAft>
                <a:spcPts val="0"/>
              </a:spcAft>
              <a:buClr>
                <a:srgbClr val="939598"/>
              </a:buClr>
              <a:buSzPts val="1200"/>
              <a:buFont typeface="Verdana"/>
              <a:buNone/>
            </a:pPr>
            <a:fld id="{00000000-1234-1234-1234-123412341234}" type="slidenum">
              <a:rPr lang="en-US" sz="1200" b="0" i="0" u="none" strike="noStrike" cap="none">
                <a:solidFill>
                  <a:srgbClr val="939598"/>
                </a:solidFill>
                <a:latin typeface="Verdana"/>
                <a:ea typeface="Verdana"/>
                <a:cs typeface="Verdana"/>
                <a:sym typeface="Verdana"/>
              </a:rPr>
              <a:t>‹#›</a:t>
            </a:fld>
            <a:endParaRPr sz="1200" b="0" i="0" u="none" strike="noStrike" cap="none">
              <a:solidFill>
                <a:srgbClr val="939598"/>
              </a:solidFill>
              <a:latin typeface="Verdana"/>
              <a:ea typeface="Verdana"/>
              <a:cs typeface="Verdana"/>
              <a:sym typeface="Verdana"/>
            </a:endParaRPr>
          </a:p>
        </p:txBody>
      </p:sp>
      <p:sp>
        <p:nvSpPr>
          <p:cNvPr id="137" name="Google Shape;137;p21"/>
          <p:cNvSpPr txBox="1">
            <a:spLocks noGrp="1"/>
          </p:cNvSpPr>
          <p:nvPr>
            <p:ph type="body" idx="4"/>
          </p:nvPr>
        </p:nvSpPr>
        <p:spPr>
          <a:xfrm>
            <a:off x="457200" y="8458200"/>
            <a:ext cx="4572000" cy="424732"/>
          </a:xfrm>
          <a:prstGeom prst="rect">
            <a:avLst/>
          </a:prstGeom>
          <a:noFill/>
          <a:ln>
            <a:noFill/>
          </a:ln>
        </p:spPr>
        <p:txBody>
          <a:bodyPr spcFirstLastPara="1" wrap="square" lIns="0" tIns="91425" rIns="0" bIns="0" anchor="t" anchorCtr="0">
            <a:noAutofit/>
          </a:bodyPr>
          <a:lstStyle>
            <a:lvl1pPr marL="457200" marR="0" lvl="0" indent="-228600" algn="l" rtl="0">
              <a:lnSpc>
                <a:spcPct val="90000"/>
              </a:lnSpc>
              <a:spcBef>
                <a:spcPts val="1275"/>
              </a:spcBef>
              <a:spcAft>
                <a:spcPts val="0"/>
              </a:spcAft>
              <a:buClr>
                <a:srgbClr val="58595B"/>
              </a:buClr>
              <a:buSzPts val="1200"/>
              <a:buFont typeface="Arial"/>
              <a:buNone/>
              <a:defRPr sz="1200" b="0" i="0" u="none" strike="noStrike" cap="none">
                <a:solidFill>
                  <a:srgbClr val="58595B"/>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138" name="Google Shape;138;p21"/>
          <p:cNvSpPr txBox="1">
            <a:spLocks noGrp="1"/>
          </p:cNvSpPr>
          <p:nvPr>
            <p:ph type="body" idx="5"/>
          </p:nvPr>
        </p:nvSpPr>
        <p:spPr>
          <a:xfrm>
            <a:off x="457200" y="2743200"/>
            <a:ext cx="14630400" cy="1298817"/>
          </a:xfrm>
          <a:prstGeom prst="rect">
            <a:avLst/>
          </a:prstGeom>
          <a:noFill/>
          <a:ln>
            <a:noFill/>
          </a:ln>
        </p:spPr>
        <p:txBody>
          <a:bodyPr spcFirstLastPara="1" wrap="square" lIns="0" tIns="0" rIns="0" bIns="0" anchor="t" anchorCtr="0">
            <a:spAutoFit/>
          </a:bodyPr>
          <a:lstStyle>
            <a:lvl1pPr marL="457200" marR="0" lvl="0" indent="-406400" algn="l" rtl="0">
              <a:lnSpc>
                <a:spcPct val="100000"/>
              </a:lnSpc>
              <a:spcBef>
                <a:spcPts val="1440"/>
              </a:spcBef>
              <a:spcAft>
                <a:spcPts val="0"/>
              </a:spcAft>
              <a:buClr>
                <a:srgbClr val="58595B"/>
              </a:buClr>
              <a:buSzPts val="2800"/>
              <a:buFont typeface="Arial"/>
              <a:buChar char="•"/>
              <a:defRPr sz="2800" b="0" i="0" u="none" strike="noStrike" cap="none">
                <a:solidFill>
                  <a:srgbClr val="58595B"/>
                </a:solidFill>
                <a:latin typeface="Libre Franklin Medium"/>
                <a:ea typeface="Libre Franklin Medium"/>
                <a:cs typeface="Libre Franklin Medium"/>
                <a:sym typeface="Libre Franklin Medium"/>
              </a:defRPr>
            </a:lvl1pPr>
            <a:lvl2pPr marL="914400" marR="0" lvl="1" indent="-393700" algn="l" rtl="0">
              <a:lnSpc>
                <a:spcPct val="90000"/>
              </a:lnSpc>
              <a:spcBef>
                <a:spcPts val="638"/>
              </a:spcBef>
              <a:spcAft>
                <a:spcPts val="0"/>
              </a:spcAft>
              <a:buClr>
                <a:schemeClr val="dk1"/>
              </a:buClr>
              <a:buSzPts val="2600"/>
              <a:buFont typeface="Arial"/>
              <a:buChar char="•"/>
              <a:defRPr sz="260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139" name="Google Shape;139;p21"/>
          <p:cNvSpPr txBox="1">
            <a:spLocks noGrp="1"/>
          </p:cNvSpPr>
          <p:nvPr>
            <p:ph type="body" idx="6"/>
          </p:nvPr>
        </p:nvSpPr>
        <p:spPr>
          <a:xfrm>
            <a:off x="5486400" y="5039856"/>
            <a:ext cx="4572000" cy="3429000"/>
          </a:xfrm>
          <a:prstGeom prst="rect">
            <a:avLst/>
          </a:prstGeom>
          <a:solidFill>
            <a:srgbClr val="939598"/>
          </a:solidFill>
          <a:ln>
            <a:noFill/>
          </a:ln>
        </p:spPr>
        <p:txBody>
          <a:bodyPr spcFirstLastPara="1" wrap="square" lIns="91425" tIns="45700" rIns="91425" bIns="45700" anchor="t" anchorCtr="0">
            <a:noAutofit/>
          </a:bodyPr>
          <a:lstStyle>
            <a:lvl1pPr marL="457200" marR="0" lvl="0" indent="-228600" algn="ctr" rtl="0">
              <a:lnSpc>
                <a:spcPct val="90000"/>
              </a:lnSpc>
              <a:spcBef>
                <a:spcPts val="1275"/>
              </a:spcBef>
              <a:spcAft>
                <a:spcPts val="0"/>
              </a:spcAft>
              <a:buClr>
                <a:schemeClr val="lt1"/>
              </a:buClr>
              <a:buSzPts val="2400"/>
              <a:buFont typeface="Arial"/>
              <a:buNone/>
              <a:defRPr sz="2400" b="1" i="0" u="none" strike="noStrike" cap="none">
                <a:solidFill>
                  <a:schemeClr val="lt1"/>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140" name="Google Shape;140;p21"/>
          <p:cNvSpPr txBox="1">
            <a:spLocks noGrp="1"/>
          </p:cNvSpPr>
          <p:nvPr>
            <p:ph type="body" idx="7"/>
          </p:nvPr>
        </p:nvSpPr>
        <p:spPr>
          <a:xfrm>
            <a:off x="5486400" y="8458200"/>
            <a:ext cx="4572000" cy="424732"/>
          </a:xfrm>
          <a:prstGeom prst="rect">
            <a:avLst/>
          </a:prstGeom>
          <a:noFill/>
          <a:ln>
            <a:noFill/>
          </a:ln>
        </p:spPr>
        <p:txBody>
          <a:bodyPr spcFirstLastPara="1" wrap="square" lIns="0" tIns="91425" rIns="0" bIns="0" anchor="t" anchorCtr="0">
            <a:noAutofit/>
          </a:bodyPr>
          <a:lstStyle>
            <a:lvl1pPr marL="457200" marR="0" lvl="0" indent="-228600" algn="l" rtl="0">
              <a:lnSpc>
                <a:spcPct val="90000"/>
              </a:lnSpc>
              <a:spcBef>
                <a:spcPts val="1275"/>
              </a:spcBef>
              <a:spcAft>
                <a:spcPts val="0"/>
              </a:spcAft>
              <a:buClr>
                <a:srgbClr val="58595B"/>
              </a:buClr>
              <a:buSzPts val="1200"/>
              <a:buFont typeface="Arial"/>
              <a:buNone/>
              <a:defRPr sz="1200" b="0" i="0" u="none" strike="noStrike" cap="none">
                <a:solidFill>
                  <a:srgbClr val="58595B"/>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141" name="Google Shape;141;p21"/>
          <p:cNvSpPr txBox="1">
            <a:spLocks noGrp="1"/>
          </p:cNvSpPr>
          <p:nvPr>
            <p:ph type="body" idx="8"/>
          </p:nvPr>
        </p:nvSpPr>
        <p:spPr>
          <a:xfrm>
            <a:off x="10515600" y="5029200"/>
            <a:ext cx="4572000" cy="3429000"/>
          </a:xfrm>
          <a:prstGeom prst="rect">
            <a:avLst/>
          </a:prstGeom>
          <a:solidFill>
            <a:srgbClr val="939598"/>
          </a:solidFill>
          <a:ln>
            <a:noFill/>
          </a:ln>
        </p:spPr>
        <p:txBody>
          <a:bodyPr spcFirstLastPara="1" wrap="square" lIns="91425" tIns="45700" rIns="91425" bIns="45700" anchor="t" anchorCtr="0">
            <a:noAutofit/>
          </a:bodyPr>
          <a:lstStyle>
            <a:lvl1pPr marL="457200" marR="0" lvl="0" indent="-228600" algn="ctr" rtl="0">
              <a:lnSpc>
                <a:spcPct val="90000"/>
              </a:lnSpc>
              <a:spcBef>
                <a:spcPts val="1275"/>
              </a:spcBef>
              <a:spcAft>
                <a:spcPts val="0"/>
              </a:spcAft>
              <a:buClr>
                <a:schemeClr val="lt1"/>
              </a:buClr>
              <a:buSzPts val="2400"/>
              <a:buFont typeface="Arial"/>
              <a:buNone/>
              <a:defRPr sz="2400" b="1" i="0" u="none" strike="noStrike" cap="none">
                <a:solidFill>
                  <a:schemeClr val="lt1"/>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142" name="Google Shape;142;p21"/>
          <p:cNvSpPr txBox="1">
            <a:spLocks noGrp="1"/>
          </p:cNvSpPr>
          <p:nvPr>
            <p:ph type="body" idx="9"/>
          </p:nvPr>
        </p:nvSpPr>
        <p:spPr>
          <a:xfrm>
            <a:off x="10515600" y="8447544"/>
            <a:ext cx="4572000" cy="424732"/>
          </a:xfrm>
          <a:prstGeom prst="rect">
            <a:avLst/>
          </a:prstGeom>
          <a:noFill/>
          <a:ln>
            <a:noFill/>
          </a:ln>
        </p:spPr>
        <p:txBody>
          <a:bodyPr spcFirstLastPara="1" wrap="square" lIns="0" tIns="91425" rIns="0" bIns="0" anchor="t" anchorCtr="0">
            <a:noAutofit/>
          </a:bodyPr>
          <a:lstStyle>
            <a:lvl1pPr marL="457200" marR="0" lvl="0" indent="-228600" algn="l" rtl="0">
              <a:lnSpc>
                <a:spcPct val="90000"/>
              </a:lnSpc>
              <a:spcBef>
                <a:spcPts val="1275"/>
              </a:spcBef>
              <a:spcAft>
                <a:spcPts val="0"/>
              </a:spcAft>
              <a:buClr>
                <a:srgbClr val="58595B"/>
              </a:buClr>
              <a:buSzPts val="1200"/>
              <a:buFont typeface="Arial"/>
              <a:buNone/>
              <a:defRPr sz="1200" b="0" i="0" u="none" strike="noStrike" cap="none">
                <a:solidFill>
                  <a:srgbClr val="58595B"/>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PRA_M4A">
  <p:cSld name="CPRA_M4A">
    <p:spTree>
      <p:nvGrpSpPr>
        <p:cNvPr id="1" name="Shape 143"/>
        <p:cNvGrpSpPr/>
        <p:nvPr/>
      </p:nvGrpSpPr>
      <p:grpSpPr>
        <a:xfrm>
          <a:off x="0" y="0"/>
          <a:ext cx="0" cy="0"/>
          <a:chOff x="0" y="0"/>
          <a:chExt cx="0" cy="0"/>
        </a:xfrm>
      </p:grpSpPr>
      <p:sp>
        <p:nvSpPr>
          <p:cNvPr id="144" name="Google Shape;144;p22"/>
          <p:cNvSpPr txBox="1">
            <a:spLocks noGrp="1"/>
          </p:cNvSpPr>
          <p:nvPr>
            <p:ph type="body" idx="1"/>
          </p:nvPr>
        </p:nvSpPr>
        <p:spPr>
          <a:xfrm>
            <a:off x="457200" y="8458200"/>
            <a:ext cx="12257088" cy="424732"/>
          </a:xfrm>
          <a:prstGeom prst="rect">
            <a:avLst/>
          </a:prstGeom>
          <a:noFill/>
          <a:ln>
            <a:noFill/>
          </a:ln>
        </p:spPr>
        <p:txBody>
          <a:bodyPr spcFirstLastPara="1" wrap="square" lIns="0" tIns="91425" rIns="0" bIns="0" anchor="t" anchorCtr="0">
            <a:spAutoFit/>
          </a:bodyPr>
          <a:lstStyle>
            <a:lvl1pPr marL="457200" marR="0" lvl="0" indent="-228600" algn="l" rtl="0">
              <a:lnSpc>
                <a:spcPct val="90000"/>
              </a:lnSpc>
              <a:spcBef>
                <a:spcPts val="1275"/>
              </a:spcBef>
              <a:spcAft>
                <a:spcPts val="0"/>
              </a:spcAft>
              <a:buClr>
                <a:srgbClr val="58595B"/>
              </a:buClr>
              <a:buSzPts val="1200"/>
              <a:buFont typeface="Arial"/>
              <a:buNone/>
              <a:defRPr sz="1200" b="0" i="0" u="none" strike="noStrike" cap="none">
                <a:solidFill>
                  <a:srgbClr val="58595B"/>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145" name="Google Shape;145;p22"/>
          <p:cNvSpPr txBox="1">
            <a:spLocks noGrp="1"/>
          </p:cNvSpPr>
          <p:nvPr>
            <p:ph type="body" idx="2"/>
          </p:nvPr>
        </p:nvSpPr>
        <p:spPr>
          <a:xfrm>
            <a:off x="457200" y="2514600"/>
            <a:ext cx="14630400" cy="5943600"/>
          </a:xfrm>
          <a:prstGeom prst="rect">
            <a:avLst/>
          </a:prstGeom>
          <a:solidFill>
            <a:srgbClr val="939598"/>
          </a:solidFill>
          <a:ln>
            <a:noFill/>
          </a:ln>
        </p:spPr>
        <p:txBody>
          <a:bodyPr spcFirstLastPara="1" wrap="square" lIns="91425" tIns="45700" rIns="91425" bIns="45700" anchor="t" anchorCtr="0">
            <a:noAutofit/>
          </a:bodyPr>
          <a:lstStyle>
            <a:lvl1pPr marL="457200" marR="0" lvl="0" indent="-228600" algn="ctr" rtl="0">
              <a:lnSpc>
                <a:spcPct val="90000"/>
              </a:lnSpc>
              <a:spcBef>
                <a:spcPts val="1275"/>
              </a:spcBef>
              <a:spcAft>
                <a:spcPts val="0"/>
              </a:spcAft>
              <a:buClr>
                <a:schemeClr val="lt1"/>
              </a:buClr>
              <a:buSzPts val="2400"/>
              <a:buFont typeface="Arial"/>
              <a:buNone/>
              <a:defRPr sz="2400" b="1" i="0" u="none" strike="noStrike" cap="none">
                <a:solidFill>
                  <a:schemeClr val="lt1"/>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146" name="Google Shape;146;p22"/>
          <p:cNvSpPr txBox="1">
            <a:spLocks noGrp="1"/>
          </p:cNvSpPr>
          <p:nvPr>
            <p:ph type="body" idx="3"/>
          </p:nvPr>
        </p:nvSpPr>
        <p:spPr>
          <a:xfrm>
            <a:off x="457200" y="828187"/>
            <a:ext cx="9225814" cy="480131"/>
          </a:xfrm>
          <a:prstGeom prst="rect">
            <a:avLst/>
          </a:prstGeom>
          <a:noFill/>
          <a:ln>
            <a:noFill/>
          </a:ln>
        </p:spPr>
        <p:txBody>
          <a:bodyPr spcFirstLastPara="1" wrap="square" lIns="0" tIns="91425" rIns="0" bIns="0" anchor="t" anchorCtr="0">
            <a:spAutoFit/>
          </a:bodyPr>
          <a:lstStyle>
            <a:lvl1pPr marL="457200" marR="0" lvl="0" indent="-228600" algn="l" rtl="0">
              <a:lnSpc>
                <a:spcPct val="90000"/>
              </a:lnSpc>
              <a:spcBef>
                <a:spcPts val="1275"/>
              </a:spcBef>
              <a:spcAft>
                <a:spcPts val="0"/>
              </a:spcAft>
              <a:buClr>
                <a:schemeClr val="dk1"/>
              </a:buClr>
              <a:buSzPts val="2800"/>
              <a:buFont typeface="Arial"/>
              <a:buNone/>
              <a:defRPr sz="2800" b="1" i="0" u="none" strike="noStrike" cap="none">
                <a:solidFill>
                  <a:schemeClr val="dk1"/>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147" name="Google Shape;147;p22"/>
          <p:cNvSpPr txBox="1">
            <a:spLocks noGrp="1"/>
          </p:cNvSpPr>
          <p:nvPr>
            <p:ph type="body" idx="4"/>
          </p:nvPr>
        </p:nvSpPr>
        <p:spPr>
          <a:xfrm>
            <a:off x="457200" y="1308318"/>
            <a:ext cx="9225814" cy="313932"/>
          </a:xfrm>
          <a:prstGeom prst="rect">
            <a:avLst/>
          </a:prstGeom>
          <a:noFill/>
          <a:ln>
            <a:noFill/>
          </a:ln>
        </p:spPr>
        <p:txBody>
          <a:bodyPr spcFirstLastPara="1" wrap="square" lIns="0" tIns="91425" rIns="0" bIns="0" anchor="t" anchorCtr="0">
            <a:spAutoFit/>
          </a:bodyPr>
          <a:lstStyle>
            <a:lvl1pPr marL="457200" marR="0" lvl="0" indent="-228600" algn="l" rtl="0">
              <a:lnSpc>
                <a:spcPct val="90000"/>
              </a:lnSpc>
              <a:spcBef>
                <a:spcPts val="1275"/>
              </a:spcBef>
              <a:spcAft>
                <a:spcPts val="0"/>
              </a:spcAft>
              <a:buClr>
                <a:srgbClr val="939598"/>
              </a:buClr>
              <a:buSzPts val="1600"/>
              <a:buFont typeface="Arial"/>
              <a:buNone/>
              <a:defRPr sz="1600" b="1" i="0" u="none" strike="noStrike" cap="none">
                <a:solidFill>
                  <a:srgbClr val="939598"/>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148" name="Google Shape;148;p22"/>
          <p:cNvSpPr txBox="1"/>
          <p:nvPr/>
        </p:nvSpPr>
        <p:spPr>
          <a:xfrm>
            <a:off x="457200" y="9231774"/>
            <a:ext cx="2585720" cy="210820"/>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Clr>
                <a:srgbClr val="939598"/>
              </a:buClr>
              <a:buSzPts val="1200"/>
              <a:buFont typeface="Verdana"/>
              <a:buNone/>
            </a:pPr>
            <a:r>
              <a:rPr lang="en-US" sz="1200" b="0" i="0" u="none" strike="noStrike" cap="none">
                <a:solidFill>
                  <a:srgbClr val="939598"/>
                </a:solidFill>
                <a:latin typeface="Verdana"/>
                <a:ea typeface="Verdana"/>
                <a:cs typeface="Verdana"/>
                <a:sym typeface="Verdana"/>
              </a:rPr>
              <a:t>2023 COASTAL MASTER PLAN</a:t>
            </a:r>
            <a:endParaRPr sz="1400" b="0" i="0" u="none" strike="noStrike" cap="none">
              <a:solidFill>
                <a:srgbClr val="000000"/>
              </a:solidFill>
              <a:latin typeface="Arial"/>
              <a:ea typeface="Arial"/>
              <a:cs typeface="Arial"/>
              <a:sym typeface="Arial"/>
            </a:endParaRPr>
          </a:p>
        </p:txBody>
      </p:sp>
      <p:sp>
        <p:nvSpPr>
          <p:cNvPr id="149" name="Google Shape;149;p22"/>
          <p:cNvSpPr txBox="1"/>
          <p:nvPr/>
        </p:nvSpPr>
        <p:spPr>
          <a:xfrm>
            <a:off x="14630400" y="9231774"/>
            <a:ext cx="457200" cy="198131"/>
          </a:xfrm>
          <a:prstGeom prst="rect">
            <a:avLst/>
          </a:prstGeom>
          <a:noFill/>
          <a:ln>
            <a:noFill/>
          </a:ln>
        </p:spPr>
        <p:txBody>
          <a:bodyPr spcFirstLastPara="1" wrap="square" lIns="0" tIns="13325" rIns="0" bIns="0" anchor="t" anchorCtr="0">
            <a:noAutofit/>
          </a:bodyPr>
          <a:lstStyle/>
          <a:p>
            <a:pPr marL="12700" marR="0" lvl="0" indent="0" algn="r" rtl="0">
              <a:lnSpc>
                <a:spcPct val="100000"/>
              </a:lnSpc>
              <a:spcBef>
                <a:spcPts val="0"/>
              </a:spcBef>
              <a:spcAft>
                <a:spcPts val="0"/>
              </a:spcAft>
              <a:buClr>
                <a:srgbClr val="939598"/>
              </a:buClr>
              <a:buSzPts val="1200"/>
              <a:buFont typeface="Verdana"/>
              <a:buNone/>
            </a:pPr>
            <a:fld id="{00000000-1234-1234-1234-123412341234}" type="slidenum">
              <a:rPr lang="en-US" sz="1200" b="0" i="0" u="none" strike="noStrike" cap="none">
                <a:solidFill>
                  <a:srgbClr val="939598"/>
                </a:solidFill>
                <a:latin typeface="Verdana"/>
                <a:ea typeface="Verdana"/>
                <a:cs typeface="Verdana"/>
                <a:sym typeface="Verdana"/>
              </a:rPr>
              <a:t>‹#›</a:t>
            </a:fld>
            <a:endParaRPr sz="1200" b="0" i="0" u="none" strike="noStrike" cap="none">
              <a:solidFill>
                <a:srgbClr val="939598"/>
              </a:solidFill>
              <a:latin typeface="Verdana"/>
              <a:ea typeface="Verdana"/>
              <a:cs typeface="Verdana"/>
              <a:sym typeface="Verdana"/>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PRA_M4C">
  <p:cSld name="CPRA_M4C">
    <p:spTree>
      <p:nvGrpSpPr>
        <p:cNvPr id="1" name="Shape 150"/>
        <p:cNvGrpSpPr/>
        <p:nvPr/>
      </p:nvGrpSpPr>
      <p:grpSpPr>
        <a:xfrm>
          <a:off x="0" y="0"/>
          <a:ext cx="0" cy="0"/>
          <a:chOff x="0" y="0"/>
          <a:chExt cx="0" cy="0"/>
        </a:xfrm>
      </p:grpSpPr>
      <p:sp>
        <p:nvSpPr>
          <p:cNvPr id="151" name="Google Shape;151;p23"/>
          <p:cNvSpPr txBox="1">
            <a:spLocks noGrp="1"/>
          </p:cNvSpPr>
          <p:nvPr>
            <p:ph type="body" idx="1"/>
          </p:nvPr>
        </p:nvSpPr>
        <p:spPr>
          <a:xfrm>
            <a:off x="457200" y="8458200"/>
            <a:ext cx="4572000" cy="590931"/>
          </a:xfrm>
          <a:prstGeom prst="rect">
            <a:avLst/>
          </a:prstGeom>
          <a:noFill/>
          <a:ln>
            <a:noFill/>
          </a:ln>
        </p:spPr>
        <p:txBody>
          <a:bodyPr spcFirstLastPara="1" wrap="square" lIns="0" tIns="91425" rIns="0" bIns="0" anchor="t" anchorCtr="0">
            <a:spAutoFit/>
          </a:bodyPr>
          <a:lstStyle>
            <a:lvl1pPr marL="457200" marR="0" lvl="0" indent="-228600" algn="l" rtl="0">
              <a:lnSpc>
                <a:spcPct val="90000"/>
              </a:lnSpc>
              <a:spcBef>
                <a:spcPts val="1275"/>
              </a:spcBef>
              <a:spcAft>
                <a:spcPts val="0"/>
              </a:spcAft>
              <a:buClr>
                <a:srgbClr val="58595B"/>
              </a:buClr>
              <a:buSzPts val="1200"/>
              <a:buFont typeface="Arial"/>
              <a:buNone/>
              <a:defRPr sz="1200" b="0" i="0" u="none" strike="noStrike" cap="none">
                <a:solidFill>
                  <a:srgbClr val="58595B"/>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152" name="Google Shape;152;p23"/>
          <p:cNvSpPr txBox="1">
            <a:spLocks noGrp="1"/>
          </p:cNvSpPr>
          <p:nvPr>
            <p:ph type="body" idx="2"/>
          </p:nvPr>
        </p:nvSpPr>
        <p:spPr>
          <a:xfrm>
            <a:off x="457200" y="2514600"/>
            <a:ext cx="4572000" cy="5943600"/>
          </a:xfrm>
          <a:prstGeom prst="rect">
            <a:avLst/>
          </a:prstGeom>
          <a:solidFill>
            <a:srgbClr val="939598"/>
          </a:solidFill>
          <a:ln>
            <a:noFill/>
          </a:ln>
        </p:spPr>
        <p:txBody>
          <a:bodyPr spcFirstLastPara="1" wrap="square" lIns="91425" tIns="45700" rIns="91425" bIns="45700" anchor="t" anchorCtr="0">
            <a:noAutofit/>
          </a:bodyPr>
          <a:lstStyle>
            <a:lvl1pPr marL="457200" marR="0" lvl="0" indent="-228600" algn="ctr" rtl="0">
              <a:lnSpc>
                <a:spcPct val="90000"/>
              </a:lnSpc>
              <a:spcBef>
                <a:spcPts val="1275"/>
              </a:spcBef>
              <a:spcAft>
                <a:spcPts val="0"/>
              </a:spcAft>
              <a:buClr>
                <a:schemeClr val="lt1"/>
              </a:buClr>
              <a:buSzPts val="2400"/>
              <a:buFont typeface="Arial"/>
              <a:buNone/>
              <a:defRPr sz="2400" b="1" i="0" u="none" strike="noStrike" cap="none">
                <a:solidFill>
                  <a:schemeClr val="lt1"/>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153" name="Google Shape;153;p23"/>
          <p:cNvSpPr txBox="1">
            <a:spLocks noGrp="1"/>
          </p:cNvSpPr>
          <p:nvPr>
            <p:ph type="body" idx="3"/>
          </p:nvPr>
        </p:nvSpPr>
        <p:spPr>
          <a:xfrm>
            <a:off x="457200" y="828187"/>
            <a:ext cx="9225814" cy="480131"/>
          </a:xfrm>
          <a:prstGeom prst="rect">
            <a:avLst/>
          </a:prstGeom>
          <a:noFill/>
          <a:ln>
            <a:noFill/>
          </a:ln>
        </p:spPr>
        <p:txBody>
          <a:bodyPr spcFirstLastPara="1" wrap="square" lIns="0" tIns="91425" rIns="0" bIns="0" anchor="t" anchorCtr="0">
            <a:spAutoFit/>
          </a:bodyPr>
          <a:lstStyle>
            <a:lvl1pPr marL="457200" marR="0" lvl="0" indent="-228600" algn="l" rtl="0">
              <a:lnSpc>
                <a:spcPct val="90000"/>
              </a:lnSpc>
              <a:spcBef>
                <a:spcPts val="1275"/>
              </a:spcBef>
              <a:spcAft>
                <a:spcPts val="0"/>
              </a:spcAft>
              <a:buClr>
                <a:schemeClr val="dk1"/>
              </a:buClr>
              <a:buSzPts val="2800"/>
              <a:buFont typeface="Arial"/>
              <a:buNone/>
              <a:defRPr sz="2800" b="1" i="0" u="none" strike="noStrike" cap="none">
                <a:solidFill>
                  <a:schemeClr val="dk1"/>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154" name="Google Shape;154;p23"/>
          <p:cNvSpPr txBox="1">
            <a:spLocks noGrp="1"/>
          </p:cNvSpPr>
          <p:nvPr>
            <p:ph type="body" idx="4"/>
          </p:nvPr>
        </p:nvSpPr>
        <p:spPr>
          <a:xfrm>
            <a:off x="457200" y="1308318"/>
            <a:ext cx="9225814" cy="313932"/>
          </a:xfrm>
          <a:prstGeom prst="rect">
            <a:avLst/>
          </a:prstGeom>
          <a:noFill/>
          <a:ln>
            <a:noFill/>
          </a:ln>
        </p:spPr>
        <p:txBody>
          <a:bodyPr spcFirstLastPara="1" wrap="square" lIns="0" tIns="91425" rIns="0" bIns="0" anchor="t" anchorCtr="0">
            <a:spAutoFit/>
          </a:bodyPr>
          <a:lstStyle>
            <a:lvl1pPr marL="457200" marR="0" lvl="0" indent="-228600" algn="l" rtl="0">
              <a:lnSpc>
                <a:spcPct val="90000"/>
              </a:lnSpc>
              <a:spcBef>
                <a:spcPts val="1275"/>
              </a:spcBef>
              <a:spcAft>
                <a:spcPts val="0"/>
              </a:spcAft>
              <a:buClr>
                <a:srgbClr val="939598"/>
              </a:buClr>
              <a:buSzPts val="1600"/>
              <a:buFont typeface="Arial"/>
              <a:buNone/>
              <a:defRPr sz="1600" b="1" i="0" u="none" strike="noStrike" cap="none">
                <a:solidFill>
                  <a:srgbClr val="939598"/>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155" name="Google Shape;155;p23"/>
          <p:cNvSpPr txBox="1"/>
          <p:nvPr/>
        </p:nvSpPr>
        <p:spPr>
          <a:xfrm>
            <a:off x="457200" y="9231774"/>
            <a:ext cx="2585720" cy="210820"/>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Clr>
                <a:srgbClr val="939598"/>
              </a:buClr>
              <a:buSzPts val="1200"/>
              <a:buFont typeface="Verdana"/>
              <a:buNone/>
            </a:pPr>
            <a:r>
              <a:rPr lang="en-US" sz="1200" b="0" i="0" u="none" strike="noStrike" cap="none">
                <a:solidFill>
                  <a:srgbClr val="939598"/>
                </a:solidFill>
                <a:latin typeface="Verdana"/>
                <a:ea typeface="Verdana"/>
                <a:cs typeface="Verdana"/>
                <a:sym typeface="Verdana"/>
              </a:rPr>
              <a:t>2023 COASTAL MASTER PLAN</a:t>
            </a:r>
            <a:endParaRPr sz="1400" b="0" i="0" u="none" strike="noStrike" cap="none">
              <a:solidFill>
                <a:srgbClr val="000000"/>
              </a:solidFill>
              <a:latin typeface="Arial"/>
              <a:ea typeface="Arial"/>
              <a:cs typeface="Arial"/>
              <a:sym typeface="Arial"/>
            </a:endParaRPr>
          </a:p>
        </p:txBody>
      </p:sp>
      <p:sp>
        <p:nvSpPr>
          <p:cNvPr id="156" name="Google Shape;156;p23"/>
          <p:cNvSpPr txBox="1"/>
          <p:nvPr/>
        </p:nvSpPr>
        <p:spPr>
          <a:xfrm>
            <a:off x="14630400" y="9231774"/>
            <a:ext cx="457200" cy="198131"/>
          </a:xfrm>
          <a:prstGeom prst="rect">
            <a:avLst/>
          </a:prstGeom>
          <a:noFill/>
          <a:ln>
            <a:noFill/>
          </a:ln>
        </p:spPr>
        <p:txBody>
          <a:bodyPr spcFirstLastPara="1" wrap="square" lIns="0" tIns="13325" rIns="0" bIns="0" anchor="t" anchorCtr="0">
            <a:noAutofit/>
          </a:bodyPr>
          <a:lstStyle/>
          <a:p>
            <a:pPr marL="12700" marR="0" lvl="0" indent="0" algn="r" rtl="0">
              <a:lnSpc>
                <a:spcPct val="100000"/>
              </a:lnSpc>
              <a:spcBef>
                <a:spcPts val="0"/>
              </a:spcBef>
              <a:spcAft>
                <a:spcPts val="0"/>
              </a:spcAft>
              <a:buClr>
                <a:srgbClr val="939598"/>
              </a:buClr>
              <a:buSzPts val="1200"/>
              <a:buFont typeface="Verdana"/>
              <a:buNone/>
            </a:pPr>
            <a:fld id="{00000000-1234-1234-1234-123412341234}" type="slidenum">
              <a:rPr lang="en-US" sz="1200" b="0" i="0" u="none" strike="noStrike" cap="none">
                <a:solidFill>
                  <a:srgbClr val="939598"/>
                </a:solidFill>
                <a:latin typeface="Verdana"/>
                <a:ea typeface="Verdana"/>
                <a:cs typeface="Verdana"/>
                <a:sym typeface="Verdana"/>
              </a:rPr>
              <a:t>‹#›</a:t>
            </a:fld>
            <a:endParaRPr sz="1200" b="0" i="0" u="none" strike="noStrike" cap="none">
              <a:solidFill>
                <a:srgbClr val="939598"/>
              </a:solidFill>
              <a:latin typeface="Verdana"/>
              <a:ea typeface="Verdana"/>
              <a:cs typeface="Verdana"/>
              <a:sym typeface="Verdana"/>
            </a:endParaRPr>
          </a:p>
        </p:txBody>
      </p:sp>
      <p:sp>
        <p:nvSpPr>
          <p:cNvPr id="157" name="Google Shape;157;p23"/>
          <p:cNvSpPr txBox="1">
            <a:spLocks noGrp="1"/>
          </p:cNvSpPr>
          <p:nvPr>
            <p:ph type="body" idx="5"/>
          </p:nvPr>
        </p:nvSpPr>
        <p:spPr>
          <a:xfrm>
            <a:off x="5486400" y="8458200"/>
            <a:ext cx="4572000" cy="590931"/>
          </a:xfrm>
          <a:prstGeom prst="rect">
            <a:avLst/>
          </a:prstGeom>
          <a:noFill/>
          <a:ln>
            <a:noFill/>
          </a:ln>
        </p:spPr>
        <p:txBody>
          <a:bodyPr spcFirstLastPara="1" wrap="square" lIns="0" tIns="91425" rIns="0" bIns="0" anchor="t" anchorCtr="0">
            <a:spAutoFit/>
          </a:bodyPr>
          <a:lstStyle>
            <a:lvl1pPr marL="457200" marR="0" lvl="0" indent="-228600" algn="l" rtl="0">
              <a:lnSpc>
                <a:spcPct val="90000"/>
              </a:lnSpc>
              <a:spcBef>
                <a:spcPts val="1275"/>
              </a:spcBef>
              <a:spcAft>
                <a:spcPts val="0"/>
              </a:spcAft>
              <a:buClr>
                <a:srgbClr val="58595B"/>
              </a:buClr>
              <a:buSzPts val="1200"/>
              <a:buFont typeface="Arial"/>
              <a:buNone/>
              <a:defRPr sz="1200" b="0" i="0" u="none" strike="noStrike" cap="none">
                <a:solidFill>
                  <a:srgbClr val="58595B"/>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158" name="Google Shape;158;p23"/>
          <p:cNvSpPr txBox="1">
            <a:spLocks noGrp="1"/>
          </p:cNvSpPr>
          <p:nvPr>
            <p:ph type="body" idx="6"/>
          </p:nvPr>
        </p:nvSpPr>
        <p:spPr>
          <a:xfrm>
            <a:off x="5486400" y="2514600"/>
            <a:ext cx="4572000" cy="5943600"/>
          </a:xfrm>
          <a:prstGeom prst="rect">
            <a:avLst/>
          </a:prstGeom>
          <a:solidFill>
            <a:srgbClr val="939598"/>
          </a:solidFill>
          <a:ln>
            <a:noFill/>
          </a:ln>
        </p:spPr>
        <p:txBody>
          <a:bodyPr spcFirstLastPara="1" wrap="square" lIns="91425" tIns="45700" rIns="91425" bIns="45700" anchor="t" anchorCtr="0">
            <a:noAutofit/>
          </a:bodyPr>
          <a:lstStyle>
            <a:lvl1pPr marL="457200" marR="0" lvl="0" indent="-228600" algn="ctr" rtl="0">
              <a:lnSpc>
                <a:spcPct val="90000"/>
              </a:lnSpc>
              <a:spcBef>
                <a:spcPts val="1275"/>
              </a:spcBef>
              <a:spcAft>
                <a:spcPts val="0"/>
              </a:spcAft>
              <a:buClr>
                <a:schemeClr val="lt1"/>
              </a:buClr>
              <a:buSzPts val="2400"/>
              <a:buFont typeface="Arial"/>
              <a:buNone/>
              <a:defRPr sz="2400" b="1" i="0" u="none" strike="noStrike" cap="none">
                <a:solidFill>
                  <a:schemeClr val="lt1"/>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159" name="Google Shape;159;p23"/>
          <p:cNvSpPr txBox="1">
            <a:spLocks noGrp="1"/>
          </p:cNvSpPr>
          <p:nvPr>
            <p:ph type="body" idx="7"/>
          </p:nvPr>
        </p:nvSpPr>
        <p:spPr>
          <a:xfrm>
            <a:off x="10515600" y="8458200"/>
            <a:ext cx="4572000" cy="590931"/>
          </a:xfrm>
          <a:prstGeom prst="rect">
            <a:avLst/>
          </a:prstGeom>
          <a:noFill/>
          <a:ln>
            <a:noFill/>
          </a:ln>
        </p:spPr>
        <p:txBody>
          <a:bodyPr spcFirstLastPara="1" wrap="square" lIns="0" tIns="91425" rIns="0" bIns="0" anchor="t" anchorCtr="0">
            <a:spAutoFit/>
          </a:bodyPr>
          <a:lstStyle>
            <a:lvl1pPr marL="457200" marR="0" lvl="0" indent="-228600" algn="l" rtl="0">
              <a:lnSpc>
                <a:spcPct val="90000"/>
              </a:lnSpc>
              <a:spcBef>
                <a:spcPts val="1275"/>
              </a:spcBef>
              <a:spcAft>
                <a:spcPts val="0"/>
              </a:spcAft>
              <a:buClr>
                <a:srgbClr val="58595B"/>
              </a:buClr>
              <a:buSzPts val="1200"/>
              <a:buFont typeface="Arial"/>
              <a:buNone/>
              <a:defRPr sz="1200" b="0" i="0" u="none" strike="noStrike" cap="none">
                <a:solidFill>
                  <a:srgbClr val="58595B"/>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160" name="Google Shape;160;p23"/>
          <p:cNvSpPr txBox="1">
            <a:spLocks noGrp="1"/>
          </p:cNvSpPr>
          <p:nvPr>
            <p:ph type="body" idx="8"/>
          </p:nvPr>
        </p:nvSpPr>
        <p:spPr>
          <a:xfrm>
            <a:off x="10515600" y="2514600"/>
            <a:ext cx="4572000" cy="5943600"/>
          </a:xfrm>
          <a:prstGeom prst="rect">
            <a:avLst/>
          </a:prstGeom>
          <a:solidFill>
            <a:srgbClr val="939598"/>
          </a:solidFill>
          <a:ln>
            <a:noFill/>
          </a:ln>
        </p:spPr>
        <p:txBody>
          <a:bodyPr spcFirstLastPara="1" wrap="square" lIns="91425" tIns="45700" rIns="91425" bIns="45700" anchor="t" anchorCtr="0">
            <a:noAutofit/>
          </a:bodyPr>
          <a:lstStyle>
            <a:lvl1pPr marL="457200" marR="0" lvl="0" indent="-228600" algn="ctr" rtl="0">
              <a:lnSpc>
                <a:spcPct val="90000"/>
              </a:lnSpc>
              <a:spcBef>
                <a:spcPts val="1275"/>
              </a:spcBef>
              <a:spcAft>
                <a:spcPts val="0"/>
              </a:spcAft>
              <a:buClr>
                <a:schemeClr val="lt1"/>
              </a:buClr>
              <a:buSzPts val="2400"/>
              <a:buFont typeface="Arial"/>
              <a:buNone/>
              <a:defRPr sz="2400" b="1" i="0" u="none" strike="noStrike" cap="none">
                <a:solidFill>
                  <a:schemeClr val="lt1"/>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PRA_Divider_1">
  <p:cSld name="CPRA_Divider_1">
    <p:spTree>
      <p:nvGrpSpPr>
        <p:cNvPr id="1" name="Shape 20"/>
        <p:cNvGrpSpPr/>
        <p:nvPr/>
      </p:nvGrpSpPr>
      <p:grpSpPr>
        <a:xfrm>
          <a:off x="0" y="0"/>
          <a:ext cx="0" cy="0"/>
          <a:chOff x="0" y="0"/>
          <a:chExt cx="0" cy="0"/>
        </a:xfrm>
      </p:grpSpPr>
      <p:pic>
        <p:nvPicPr>
          <p:cNvPr id="21" name="Google Shape;21;p16"/>
          <p:cNvPicPr preferRelativeResize="0"/>
          <p:nvPr/>
        </p:nvPicPr>
        <p:blipFill rotWithShape="1">
          <a:blip r:embed="rId2">
            <a:alphaModFix/>
          </a:blip>
          <a:srcRect r="16722" b="18644"/>
          <a:stretch/>
        </p:blipFill>
        <p:spPr>
          <a:xfrm>
            <a:off x="0" y="0"/>
            <a:ext cx="15544800" cy="10058400"/>
          </a:xfrm>
          <a:prstGeom prst="rect">
            <a:avLst/>
          </a:prstGeom>
          <a:noFill/>
          <a:ln>
            <a:noFill/>
          </a:ln>
        </p:spPr>
      </p:pic>
      <p:sp>
        <p:nvSpPr>
          <p:cNvPr id="22" name="Google Shape;22;p16"/>
          <p:cNvSpPr txBox="1">
            <a:spLocks noGrp="1"/>
          </p:cNvSpPr>
          <p:nvPr>
            <p:ph type="body" idx="1"/>
          </p:nvPr>
        </p:nvSpPr>
        <p:spPr>
          <a:xfrm>
            <a:off x="4400322" y="4567535"/>
            <a:ext cx="6744154" cy="923330"/>
          </a:xfrm>
          <a:prstGeom prst="rect">
            <a:avLst/>
          </a:prstGeom>
          <a:solidFill>
            <a:schemeClr val="dk1"/>
          </a:solidFill>
          <a:ln>
            <a:noFill/>
          </a:ln>
        </p:spPr>
        <p:txBody>
          <a:bodyPr spcFirstLastPara="1" wrap="square" lIns="91425" tIns="45700" rIns="91425" bIns="45700" anchor="ctr" anchorCtr="1">
            <a:spAutoFit/>
          </a:bodyPr>
          <a:lstStyle>
            <a:lvl1pPr marL="457200" marR="0" lvl="0" indent="-228600" algn="ctr" rtl="0">
              <a:lnSpc>
                <a:spcPct val="90000"/>
              </a:lnSpc>
              <a:spcBef>
                <a:spcPts val="1275"/>
              </a:spcBef>
              <a:spcAft>
                <a:spcPts val="0"/>
              </a:spcAft>
              <a:buClr>
                <a:schemeClr val="lt1"/>
              </a:buClr>
              <a:buSzPts val="6000"/>
              <a:buFont typeface="Arial"/>
              <a:buNone/>
              <a:defRPr sz="6000" b="1" i="0" u="none" strike="noStrike" cap="none">
                <a:solidFill>
                  <a:schemeClr val="lt1"/>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PRA_M4D">
  <p:cSld name="CPRA_M4D">
    <p:spTree>
      <p:nvGrpSpPr>
        <p:cNvPr id="1" name="Shape 161"/>
        <p:cNvGrpSpPr/>
        <p:nvPr/>
      </p:nvGrpSpPr>
      <p:grpSpPr>
        <a:xfrm>
          <a:off x="0" y="0"/>
          <a:ext cx="0" cy="0"/>
          <a:chOff x="0" y="0"/>
          <a:chExt cx="0" cy="0"/>
        </a:xfrm>
      </p:grpSpPr>
      <p:sp>
        <p:nvSpPr>
          <p:cNvPr id="162" name="Google Shape;162;p24"/>
          <p:cNvSpPr txBox="1">
            <a:spLocks noGrp="1"/>
          </p:cNvSpPr>
          <p:nvPr>
            <p:ph type="body" idx="1"/>
          </p:nvPr>
        </p:nvSpPr>
        <p:spPr>
          <a:xfrm>
            <a:off x="457200" y="8458200"/>
            <a:ext cx="5943600" cy="590931"/>
          </a:xfrm>
          <a:prstGeom prst="rect">
            <a:avLst/>
          </a:prstGeom>
          <a:noFill/>
          <a:ln>
            <a:noFill/>
          </a:ln>
        </p:spPr>
        <p:txBody>
          <a:bodyPr spcFirstLastPara="1" wrap="square" lIns="0" tIns="91425" rIns="0" bIns="0" anchor="t" anchorCtr="0">
            <a:spAutoFit/>
          </a:bodyPr>
          <a:lstStyle>
            <a:lvl1pPr marL="457200" marR="0" lvl="0" indent="-228600" algn="l" rtl="0">
              <a:lnSpc>
                <a:spcPct val="90000"/>
              </a:lnSpc>
              <a:spcBef>
                <a:spcPts val="1275"/>
              </a:spcBef>
              <a:spcAft>
                <a:spcPts val="0"/>
              </a:spcAft>
              <a:buClr>
                <a:srgbClr val="58595B"/>
              </a:buClr>
              <a:buSzPts val="1200"/>
              <a:buFont typeface="Arial"/>
              <a:buNone/>
              <a:defRPr sz="1200" b="0" i="0" u="none" strike="noStrike" cap="none">
                <a:solidFill>
                  <a:srgbClr val="58595B"/>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163" name="Google Shape;163;p24"/>
          <p:cNvSpPr txBox="1">
            <a:spLocks noGrp="1"/>
          </p:cNvSpPr>
          <p:nvPr>
            <p:ph type="body" idx="2"/>
          </p:nvPr>
        </p:nvSpPr>
        <p:spPr>
          <a:xfrm>
            <a:off x="457200" y="2514600"/>
            <a:ext cx="5943600" cy="5943600"/>
          </a:xfrm>
          <a:prstGeom prst="rect">
            <a:avLst/>
          </a:prstGeom>
          <a:solidFill>
            <a:srgbClr val="939598"/>
          </a:solidFill>
          <a:ln>
            <a:noFill/>
          </a:ln>
        </p:spPr>
        <p:txBody>
          <a:bodyPr spcFirstLastPara="1" wrap="square" lIns="91425" tIns="45700" rIns="91425" bIns="45700" anchor="t" anchorCtr="0">
            <a:noAutofit/>
          </a:bodyPr>
          <a:lstStyle>
            <a:lvl1pPr marL="457200" marR="0" lvl="0" indent="-228600" algn="ctr" rtl="0">
              <a:lnSpc>
                <a:spcPct val="90000"/>
              </a:lnSpc>
              <a:spcBef>
                <a:spcPts val="1275"/>
              </a:spcBef>
              <a:spcAft>
                <a:spcPts val="0"/>
              </a:spcAft>
              <a:buClr>
                <a:schemeClr val="lt1"/>
              </a:buClr>
              <a:buSzPts val="2400"/>
              <a:buFont typeface="Arial"/>
              <a:buNone/>
              <a:defRPr sz="2400" b="1" i="0" u="none" strike="noStrike" cap="none">
                <a:solidFill>
                  <a:schemeClr val="lt1"/>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164" name="Google Shape;164;p24"/>
          <p:cNvSpPr txBox="1">
            <a:spLocks noGrp="1"/>
          </p:cNvSpPr>
          <p:nvPr>
            <p:ph type="body" idx="3"/>
          </p:nvPr>
        </p:nvSpPr>
        <p:spPr>
          <a:xfrm>
            <a:off x="457200" y="828187"/>
            <a:ext cx="9225814" cy="480131"/>
          </a:xfrm>
          <a:prstGeom prst="rect">
            <a:avLst/>
          </a:prstGeom>
          <a:noFill/>
          <a:ln>
            <a:noFill/>
          </a:ln>
        </p:spPr>
        <p:txBody>
          <a:bodyPr spcFirstLastPara="1" wrap="square" lIns="0" tIns="91425" rIns="0" bIns="0" anchor="t" anchorCtr="0">
            <a:spAutoFit/>
          </a:bodyPr>
          <a:lstStyle>
            <a:lvl1pPr marL="457200" marR="0" lvl="0" indent="-228600" algn="l" rtl="0">
              <a:lnSpc>
                <a:spcPct val="90000"/>
              </a:lnSpc>
              <a:spcBef>
                <a:spcPts val="1275"/>
              </a:spcBef>
              <a:spcAft>
                <a:spcPts val="0"/>
              </a:spcAft>
              <a:buClr>
                <a:schemeClr val="dk1"/>
              </a:buClr>
              <a:buSzPts val="2800"/>
              <a:buFont typeface="Arial"/>
              <a:buNone/>
              <a:defRPr sz="2800" b="1" i="0" u="none" strike="noStrike" cap="none">
                <a:solidFill>
                  <a:schemeClr val="dk1"/>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165" name="Google Shape;165;p24"/>
          <p:cNvSpPr txBox="1">
            <a:spLocks noGrp="1"/>
          </p:cNvSpPr>
          <p:nvPr>
            <p:ph type="body" idx="4"/>
          </p:nvPr>
        </p:nvSpPr>
        <p:spPr>
          <a:xfrm>
            <a:off x="457200" y="1308318"/>
            <a:ext cx="9225814" cy="313932"/>
          </a:xfrm>
          <a:prstGeom prst="rect">
            <a:avLst/>
          </a:prstGeom>
          <a:noFill/>
          <a:ln>
            <a:noFill/>
          </a:ln>
        </p:spPr>
        <p:txBody>
          <a:bodyPr spcFirstLastPara="1" wrap="square" lIns="0" tIns="91425" rIns="0" bIns="0" anchor="t" anchorCtr="0">
            <a:spAutoFit/>
          </a:bodyPr>
          <a:lstStyle>
            <a:lvl1pPr marL="457200" marR="0" lvl="0" indent="-228600" algn="l" rtl="0">
              <a:lnSpc>
                <a:spcPct val="90000"/>
              </a:lnSpc>
              <a:spcBef>
                <a:spcPts val="1275"/>
              </a:spcBef>
              <a:spcAft>
                <a:spcPts val="0"/>
              </a:spcAft>
              <a:buClr>
                <a:srgbClr val="939598"/>
              </a:buClr>
              <a:buSzPts val="1600"/>
              <a:buFont typeface="Arial"/>
              <a:buNone/>
              <a:defRPr sz="1600" b="1" i="0" u="none" strike="noStrike" cap="none">
                <a:solidFill>
                  <a:srgbClr val="939598"/>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166" name="Google Shape;166;p24"/>
          <p:cNvSpPr txBox="1"/>
          <p:nvPr/>
        </p:nvSpPr>
        <p:spPr>
          <a:xfrm>
            <a:off x="457200" y="9231774"/>
            <a:ext cx="2585720" cy="210820"/>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Clr>
                <a:srgbClr val="939598"/>
              </a:buClr>
              <a:buSzPts val="1200"/>
              <a:buFont typeface="Verdana"/>
              <a:buNone/>
            </a:pPr>
            <a:r>
              <a:rPr lang="en-US" sz="1200" b="0" i="0" u="none" strike="noStrike" cap="none">
                <a:solidFill>
                  <a:srgbClr val="939598"/>
                </a:solidFill>
                <a:latin typeface="Verdana"/>
                <a:ea typeface="Verdana"/>
                <a:cs typeface="Verdana"/>
                <a:sym typeface="Verdana"/>
              </a:rPr>
              <a:t>2023 COASTAL MASTER PLAN</a:t>
            </a:r>
            <a:endParaRPr sz="1400" b="0" i="0" u="none" strike="noStrike" cap="none">
              <a:solidFill>
                <a:srgbClr val="000000"/>
              </a:solidFill>
              <a:latin typeface="Arial"/>
              <a:ea typeface="Arial"/>
              <a:cs typeface="Arial"/>
              <a:sym typeface="Arial"/>
            </a:endParaRPr>
          </a:p>
        </p:txBody>
      </p:sp>
      <p:sp>
        <p:nvSpPr>
          <p:cNvPr id="167" name="Google Shape;167;p24"/>
          <p:cNvSpPr txBox="1">
            <a:spLocks noGrp="1"/>
          </p:cNvSpPr>
          <p:nvPr>
            <p:ph type="body" idx="5"/>
          </p:nvPr>
        </p:nvSpPr>
        <p:spPr>
          <a:xfrm>
            <a:off x="6858000" y="2514600"/>
            <a:ext cx="3886200" cy="2743200"/>
          </a:xfrm>
          <a:prstGeom prst="rect">
            <a:avLst/>
          </a:prstGeom>
          <a:solidFill>
            <a:srgbClr val="939598"/>
          </a:solidFill>
          <a:ln>
            <a:noFill/>
          </a:ln>
        </p:spPr>
        <p:txBody>
          <a:bodyPr spcFirstLastPara="1" wrap="square" lIns="0" tIns="0" rIns="0" bIns="0" anchor="t" anchorCtr="0">
            <a:noAutofit/>
          </a:bodyPr>
          <a:lstStyle>
            <a:lvl1pPr marL="457200" marR="0" lvl="0" indent="-228600" algn="ctr" rtl="0">
              <a:lnSpc>
                <a:spcPct val="90000"/>
              </a:lnSpc>
              <a:spcBef>
                <a:spcPts val="1275"/>
              </a:spcBef>
              <a:spcAft>
                <a:spcPts val="0"/>
              </a:spcAft>
              <a:buClr>
                <a:schemeClr val="lt1"/>
              </a:buClr>
              <a:buSzPts val="2400"/>
              <a:buFont typeface="Arial"/>
              <a:buNone/>
              <a:defRPr sz="2400" b="1" i="0" u="none" strike="noStrike" cap="none">
                <a:solidFill>
                  <a:schemeClr val="lt1"/>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168" name="Google Shape;168;p24"/>
          <p:cNvSpPr txBox="1">
            <a:spLocks noGrp="1"/>
          </p:cNvSpPr>
          <p:nvPr>
            <p:ph type="body" idx="6"/>
          </p:nvPr>
        </p:nvSpPr>
        <p:spPr>
          <a:xfrm>
            <a:off x="6858000" y="8458200"/>
            <a:ext cx="3886200" cy="424732"/>
          </a:xfrm>
          <a:prstGeom prst="rect">
            <a:avLst/>
          </a:prstGeom>
          <a:noFill/>
          <a:ln>
            <a:noFill/>
          </a:ln>
        </p:spPr>
        <p:txBody>
          <a:bodyPr spcFirstLastPara="1" wrap="square" lIns="0" tIns="91425" rIns="0" bIns="0" anchor="t" anchorCtr="0">
            <a:noAutofit/>
          </a:bodyPr>
          <a:lstStyle>
            <a:lvl1pPr marL="457200" marR="0" lvl="0" indent="-228600" algn="l" rtl="0">
              <a:lnSpc>
                <a:spcPct val="90000"/>
              </a:lnSpc>
              <a:spcBef>
                <a:spcPts val="1275"/>
              </a:spcBef>
              <a:spcAft>
                <a:spcPts val="0"/>
              </a:spcAft>
              <a:buClr>
                <a:srgbClr val="58595B"/>
              </a:buClr>
              <a:buSzPts val="1200"/>
              <a:buFont typeface="Arial"/>
              <a:buNone/>
              <a:defRPr sz="1200" b="0" i="0" u="none" strike="noStrike" cap="none">
                <a:solidFill>
                  <a:srgbClr val="58595B"/>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169" name="Google Shape;169;p24"/>
          <p:cNvSpPr txBox="1">
            <a:spLocks noGrp="1"/>
          </p:cNvSpPr>
          <p:nvPr>
            <p:ph type="body" idx="7"/>
          </p:nvPr>
        </p:nvSpPr>
        <p:spPr>
          <a:xfrm>
            <a:off x="6858000" y="5715000"/>
            <a:ext cx="3886200" cy="2743200"/>
          </a:xfrm>
          <a:prstGeom prst="rect">
            <a:avLst/>
          </a:prstGeom>
          <a:solidFill>
            <a:srgbClr val="939598"/>
          </a:solidFill>
          <a:ln>
            <a:noFill/>
          </a:ln>
        </p:spPr>
        <p:txBody>
          <a:bodyPr spcFirstLastPara="1" wrap="square" lIns="0" tIns="0" rIns="0" bIns="0" anchor="t" anchorCtr="0">
            <a:noAutofit/>
          </a:bodyPr>
          <a:lstStyle>
            <a:lvl1pPr marL="457200" marR="0" lvl="0" indent="-228600" algn="ctr" rtl="0">
              <a:lnSpc>
                <a:spcPct val="90000"/>
              </a:lnSpc>
              <a:spcBef>
                <a:spcPts val="1275"/>
              </a:spcBef>
              <a:spcAft>
                <a:spcPts val="0"/>
              </a:spcAft>
              <a:buClr>
                <a:schemeClr val="lt1"/>
              </a:buClr>
              <a:buSzPts val="2400"/>
              <a:buFont typeface="Arial"/>
              <a:buNone/>
              <a:defRPr sz="2400" b="1" i="0" u="none" strike="noStrike" cap="none">
                <a:solidFill>
                  <a:schemeClr val="lt1"/>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170" name="Google Shape;170;p24"/>
          <p:cNvSpPr txBox="1">
            <a:spLocks noGrp="1"/>
          </p:cNvSpPr>
          <p:nvPr>
            <p:ph type="body" idx="8"/>
          </p:nvPr>
        </p:nvSpPr>
        <p:spPr>
          <a:xfrm>
            <a:off x="6858000" y="5266260"/>
            <a:ext cx="3886200" cy="424732"/>
          </a:xfrm>
          <a:prstGeom prst="rect">
            <a:avLst/>
          </a:prstGeom>
          <a:noFill/>
          <a:ln>
            <a:noFill/>
          </a:ln>
        </p:spPr>
        <p:txBody>
          <a:bodyPr spcFirstLastPara="1" wrap="square" lIns="0" tIns="91425" rIns="0" bIns="0" anchor="t" anchorCtr="0">
            <a:noAutofit/>
          </a:bodyPr>
          <a:lstStyle>
            <a:lvl1pPr marL="457200" marR="0" lvl="0" indent="-228600" algn="l" rtl="0">
              <a:lnSpc>
                <a:spcPct val="90000"/>
              </a:lnSpc>
              <a:spcBef>
                <a:spcPts val="1275"/>
              </a:spcBef>
              <a:spcAft>
                <a:spcPts val="0"/>
              </a:spcAft>
              <a:buClr>
                <a:srgbClr val="58595B"/>
              </a:buClr>
              <a:buSzPts val="1200"/>
              <a:buFont typeface="Arial"/>
              <a:buNone/>
              <a:defRPr sz="1200" b="0" i="0" u="none" strike="noStrike" cap="none">
                <a:solidFill>
                  <a:srgbClr val="58595B"/>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171" name="Google Shape;171;p24"/>
          <p:cNvSpPr txBox="1">
            <a:spLocks noGrp="1"/>
          </p:cNvSpPr>
          <p:nvPr>
            <p:ph type="body" idx="9"/>
          </p:nvPr>
        </p:nvSpPr>
        <p:spPr>
          <a:xfrm>
            <a:off x="11201400" y="2514600"/>
            <a:ext cx="3886200" cy="2743200"/>
          </a:xfrm>
          <a:prstGeom prst="rect">
            <a:avLst/>
          </a:prstGeom>
          <a:solidFill>
            <a:srgbClr val="939598"/>
          </a:solidFill>
          <a:ln>
            <a:noFill/>
          </a:ln>
        </p:spPr>
        <p:txBody>
          <a:bodyPr spcFirstLastPara="1" wrap="square" lIns="0" tIns="0" rIns="0" bIns="0" anchor="t" anchorCtr="0">
            <a:noAutofit/>
          </a:bodyPr>
          <a:lstStyle>
            <a:lvl1pPr marL="457200" marR="0" lvl="0" indent="-228600" algn="ctr" rtl="0">
              <a:lnSpc>
                <a:spcPct val="90000"/>
              </a:lnSpc>
              <a:spcBef>
                <a:spcPts val="1275"/>
              </a:spcBef>
              <a:spcAft>
                <a:spcPts val="0"/>
              </a:spcAft>
              <a:buClr>
                <a:schemeClr val="lt1"/>
              </a:buClr>
              <a:buSzPts val="2400"/>
              <a:buFont typeface="Arial"/>
              <a:buNone/>
              <a:defRPr sz="2400" b="1" i="0" u="none" strike="noStrike" cap="none">
                <a:solidFill>
                  <a:schemeClr val="lt1"/>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172" name="Google Shape;172;p24"/>
          <p:cNvSpPr txBox="1">
            <a:spLocks noGrp="1"/>
          </p:cNvSpPr>
          <p:nvPr>
            <p:ph type="body" idx="13"/>
          </p:nvPr>
        </p:nvSpPr>
        <p:spPr>
          <a:xfrm>
            <a:off x="11201400" y="8458200"/>
            <a:ext cx="3886200" cy="424732"/>
          </a:xfrm>
          <a:prstGeom prst="rect">
            <a:avLst/>
          </a:prstGeom>
          <a:noFill/>
          <a:ln>
            <a:noFill/>
          </a:ln>
        </p:spPr>
        <p:txBody>
          <a:bodyPr spcFirstLastPara="1" wrap="square" lIns="0" tIns="91425" rIns="0" bIns="0" anchor="t" anchorCtr="0">
            <a:noAutofit/>
          </a:bodyPr>
          <a:lstStyle>
            <a:lvl1pPr marL="457200" marR="0" lvl="0" indent="-228600" algn="l" rtl="0">
              <a:lnSpc>
                <a:spcPct val="90000"/>
              </a:lnSpc>
              <a:spcBef>
                <a:spcPts val="1275"/>
              </a:spcBef>
              <a:spcAft>
                <a:spcPts val="0"/>
              </a:spcAft>
              <a:buClr>
                <a:srgbClr val="58595B"/>
              </a:buClr>
              <a:buSzPts val="1200"/>
              <a:buFont typeface="Arial"/>
              <a:buNone/>
              <a:defRPr sz="1200" b="0" i="0" u="none" strike="noStrike" cap="none">
                <a:solidFill>
                  <a:srgbClr val="58595B"/>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173" name="Google Shape;173;p24"/>
          <p:cNvSpPr txBox="1">
            <a:spLocks noGrp="1"/>
          </p:cNvSpPr>
          <p:nvPr>
            <p:ph type="body" idx="14"/>
          </p:nvPr>
        </p:nvSpPr>
        <p:spPr>
          <a:xfrm>
            <a:off x="11201400" y="5715000"/>
            <a:ext cx="3886200" cy="2743200"/>
          </a:xfrm>
          <a:prstGeom prst="rect">
            <a:avLst/>
          </a:prstGeom>
          <a:solidFill>
            <a:srgbClr val="939598"/>
          </a:solidFill>
          <a:ln>
            <a:noFill/>
          </a:ln>
        </p:spPr>
        <p:txBody>
          <a:bodyPr spcFirstLastPara="1" wrap="square" lIns="0" tIns="0" rIns="0" bIns="0" anchor="t" anchorCtr="0">
            <a:noAutofit/>
          </a:bodyPr>
          <a:lstStyle>
            <a:lvl1pPr marL="457200" marR="0" lvl="0" indent="-228600" algn="ctr" rtl="0">
              <a:lnSpc>
                <a:spcPct val="90000"/>
              </a:lnSpc>
              <a:spcBef>
                <a:spcPts val="1275"/>
              </a:spcBef>
              <a:spcAft>
                <a:spcPts val="0"/>
              </a:spcAft>
              <a:buClr>
                <a:schemeClr val="lt1"/>
              </a:buClr>
              <a:buSzPts val="2400"/>
              <a:buFont typeface="Arial"/>
              <a:buNone/>
              <a:defRPr sz="2400" b="1" i="0" u="none" strike="noStrike" cap="none">
                <a:solidFill>
                  <a:schemeClr val="lt1"/>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174" name="Google Shape;174;p24"/>
          <p:cNvSpPr txBox="1">
            <a:spLocks noGrp="1"/>
          </p:cNvSpPr>
          <p:nvPr>
            <p:ph type="body" idx="15"/>
          </p:nvPr>
        </p:nvSpPr>
        <p:spPr>
          <a:xfrm>
            <a:off x="11201400" y="5266260"/>
            <a:ext cx="3886200" cy="424732"/>
          </a:xfrm>
          <a:prstGeom prst="rect">
            <a:avLst/>
          </a:prstGeom>
          <a:noFill/>
          <a:ln>
            <a:noFill/>
          </a:ln>
        </p:spPr>
        <p:txBody>
          <a:bodyPr spcFirstLastPara="1" wrap="square" lIns="0" tIns="91425" rIns="0" bIns="0" anchor="t" anchorCtr="0">
            <a:noAutofit/>
          </a:bodyPr>
          <a:lstStyle>
            <a:lvl1pPr marL="457200" marR="0" lvl="0" indent="-228600" algn="l" rtl="0">
              <a:lnSpc>
                <a:spcPct val="90000"/>
              </a:lnSpc>
              <a:spcBef>
                <a:spcPts val="1275"/>
              </a:spcBef>
              <a:spcAft>
                <a:spcPts val="0"/>
              </a:spcAft>
              <a:buClr>
                <a:srgbClr val="58595B"/>
              </a:buClr>
              <a:buSzPts val="1200"/>
              <a:buFont typeface="Arial"/>
              <a:buNone/>
              <a:defRPr sz="1200" b="0" i="0" u="none" strike="noStrike" cap="none">
                <a:solidFill>
                  <a:srgbClr val="58595B"/>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PRA_M4E">
  <p:cSld name="CPRA_M4E">
    <p:spTree>
      <p:nvGrpSpPr>
        <p:cNvPr id="1" name="Shape 175"/>
        <p:cNvGrpSpPr/>
        <p:nvPr/>
      </p:nvGrpSpPr>
      <p:grpSpPr>
        <a:xfrm>
          <a:off x="0" y="0"/>
          <a:ext cx="0" cy="0"/>
          <a:chOff x="0" y="0"/>
          <a:chExt cx="0" cy="0"/>
        </a:xfrm>
      </p:grpSpPr>
      <p:sp>
        <p:nvSpPr>
          <p:cNvPr id="176" name="Google Shape;176;p25"/>
          <p:cNvSpPr txBox="1">
            <a:spLocks noGrp="1"/>
          </p:cNvSpPr>
          <p:nvPr>
            <p:ph type="body" idx="1"/>
          </p:nvPr>
        </p:nvSpPr>
        <p:spPr>
          <a:xfrm>
            <a:off x="457200" y="828187"/>
            <a:ext cx="9225814" cy="480131"/>
          </a:xfrm>
          <a:prstGeom prst="rect">
            <a:avLst/>
          </a:prstGeom>
          <a:noFill/>
          <a:ln>
            <a:noFill/>
          </a:ln>
        </p:spPr>
        <p:txBody>
          <a:bodyPr spcFirstLastPara="1" wrap="square" lIns="0" tIns="91425" rIns="0" bIns="0" anchor="t" anchorCtr="0">
            <a:spAutoFit/>
          </a:bodyPr>
          <a:lstStyle>
            <a:lvl1pPr marL="457200" marR="0" lvl="0" indent="-228600" algn="l" rtl="0">
              <a:lnSpc>
                <a:spcPct val="90000"/>
              </a:lnSpc>
              <a:spcBef>
                <a:spcPts val="1275"/>
              </a:spcBef>
              <a:spcAft>
                <a:spcPts val="0"/>
              </a:spcAft>
              <a:buClr>
                <a:schemeClr val="dk1"/>
              </a:buClr>
              <a:buSzPts val="2800"/>
              <a:buFont typeface="Arial"/>
              <a:buNone/>
              <a:defRPr sz="2800" b="1" i="0" u="none" strike="noStrike" cap="none">
                <a:solidFill>
                  <a:schemeClr val="dk1"/>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177" name="Google Shape;177;p25"/>
          <p:cNvSpPr txBox="1">
            <a:spLocks noGrp="1"/>
          </p:cNvSpPr>
          <p:nvPr>
            <p:ph type="body" idx="2"/>
          </p:nvPr>
        </p:nvSpPr>
        <p:spPr>
          <a:xfrm>
            <a:off x="457200" y="1308318"/>
            <a:ext cx="9225814" cy="313932"/>
          </a:xfrm>
          <a:prstGeom prst="rect">
            <a:avLst/>
          </a:prstGeom>
          <a:noFill/>
          <a:ln>
            <a:noFill/>
          </a:ln>
        </p:spPr>
        <p:txBody>
          <a:bodyPr spcFirstLastPara="1" wrap="square" lIns="0" tIns="91425" rIns="0" bIns="0" anchor="t" anchorCtr="0">
            <a:spAutoFit/>
          </a:bodyPr>
          <a:lstStyle>
            <a:lvl1pPr marL="457200" marR="0" lvl="0" indent="-228600" algn="l" rtl="0">
              <a:lnSpc>
                <a:spcPct val="90000"/>
              </a:lnSpc>
              <a:spcBef>
                <a:spcPts val="1275"/>
              </a:spcBef>
              <a:spcAft>
                <a:spcPts val="0"/>
              </a:spcAft>
              <a:buClr>
                <a:srgbClr val="939598"/>
              </a:buClr>
              <a:buSzPts val="1600"/>
              <a:buFont typeface="Arial"/>
              <a:buNone/>
              <a:defRPr sz="1600" b="1" i="0" u="none" strike="noStrike" cap="none">
                <a:solidFill>
                  <a:srgbClr val="939598"/>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178" name="Google Shape;178;p25"/>
          <p:cNvSpPr txBox="1"/>
          <p:nvPr/>
        </p:nvSpPr>
        <p:spPr>
          <a:xfrm>
            <a:off x="457200" y="9231774"/>
            <a:ext cx="2585720" cy="210820"/>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Clr>
                <a:srgbClr val="939598"/>
              </a:buClr>
              <a:buSzPts val="1200"/>
              <a:buFont typeface="Verdana"/>
              <a:buNone/>
            </a:pPr>
            <a:r>
              <a:rPr lang="en-US" sz="1200" b="0" i="0" u="none" strike="noStrike" cap="none">
                <a:solidFill>
                  <a:srgbClr val="939598"/>
                </a:solidFill>
                <a:latin typeface="Verdana"/>
                <a:ea typeface="Verdana"/>
                <a:cs typeface="Verdana"/>
                <a:sym typeface="Verdana"/>
              </a:rPr>
              <a:t>2023 COASTAL MASTER PLAN</a:t>
            </a:r>
            <a:endParaRPr sz="1400" b="0" i="0" u="none" strike="noStrike" cap="none">
              <a:solidFill>
                <a:srgbClr val="000000"/>
              </a:solidFill>
              <a:latin typeface="Arial"/>
              <a:ea typeface="Arial"/>
              <a:cs typeface="Arial"/>
              <a:sym typeface="Arial"/>
            </a:endParaRPr>
          </a:p>
        </p:txBody>
      </p:sp>
      <p:sp>
        <p:nvSpPr>
          <p:cNvPr id="179" name="Google Shape;179;p25"/>
          <p:cNvSpPr txBox="1">
            <a:spLocks noGrp="1"/>
          </p:cNvSpPr>
          <p:nvPr>
            <p:ph type="body" idx="3"/>
          </p:nvPr>
        </p:nvSpPr>
        <p:spPr>
          <a:xfrm>
            <a:off x="457201" y="2514600"/>
            <a:ext cx="4572000" cy="2743200"/>
          </a:xfrm>
          <a:prstGeom prst="rect">
            <a:avLst/>
          </a:prstGeom>
          <a:solidFill>
            <a:srgbClr val="939598"/>
          </a:solidFill>
          <a:ln>
            <a:noFill/>
          </a:ln>
        </p:spPr>
        <p:txBody>
          <a:bodyPr spcFirstLastPara="1" wrap="square" lIns="0" tIns="0" rIns="0" bIns="0" anchor="t" anchorCtr="0">
            <a:noAutofit/>
          </a:bodyPr>
          <a:lstStyle>
            <a:lvl1pPr marL="457200" marR="0" lvl="0" indent="-228600" algn="ctr" rtl="0">
              <a:lnSpc>
                <a:spcPct val="90000"/>
              </a:lnSpc>
              <a:spcBef>
                <a:spcPts val="1275"/>
              </a:spcBef>
              <a:spcAft>
                <a:spcPts val="0"/>
              </a:spcAft>
              <a:buClr>
                <a:schemeClr val="lt1"/>
              </a:buClr>
              <a:buSzPts val="2400"/>
              <a:buFont typeface="Arial"/>
              <a:buNone/>
              <a:defRPr sz="2400" b="1" i="0" u="none" strike="noStrike" cap="none">
                <a:solidFill>
                  <a:schemeClr val="lt1"/>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180" name="Google Shape;180;p25"/>
          <p:cNvSpPr txBox="1">
            <a:spLocks noGrp="1"/>
          </p:cNvSpPr>
          <p:nvPr>
            <p:ph type="body" idx="4"/>
          </p:nvPr>
        </p:nvSpPr>
        <p:spPr>
          <a:xfrm>
            <a:off x="457201" y="8458200"/>
            <a:ext cx="4572000" cy="424732"/>
          </a:xfrm>
          <a:prstGeom prst="rect">
            <a:avLst/>
          </a:prstGeom>
          <a:noFill/>
          <a:ln>
            <a:noFill/>
          </a:ln>
        </p:spPr>
        <p:txBody>
          <a:bodyPr spcFirstLastPara="1" wrap="square" lIns="0" tIns="91425" rIns="0" bIns="0" anchor="t" anchorCtr="0">
            <a:noAutofit/>
          </a:bodyPr>
          <a:lstStyle>
            <a:lvl1pPr marL="457200" marR="0" lvl="0" indent="-228600" algn="l" rtl="0">
              <a:lnSpc>
                <a:spcPct val="90000"/>
              </a:lnSpc>
              <a:spcBef>
                <a:spcPts val="1275"/>
              </a:spcBef>
              <a:spcAft>
                <a:spcPts val="0"/>
              </a:spcAft>
              <a:buClr>
                <a:srgbClr val="58595B"/>
              </a:buClr>
              <a:buSzPts val="1200"/>
              <a:buFont typeface="Arial"/>
              <a:buNone/>
              <a:defRPr sz="1200" b="0" i="0" u="none" strike="noStrike" cap="none">
                <a:solidFill>
                  <a:srgbClr val="58595B"/>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181" name="Google Shape;181;p25"/>
          <p:cNvSpPr txBox="1">
            <a:spLocks noGrp="1"/>
          </p:cNvSpPr>
          <p:nvPr>
            <p:ph type="body" idx="5"/>
          </p:nvPr>
        </p:nvSpPr>
        <p:spPr>
          <a:xfrm>
            <a:off x="457201" y="5715000"/>
            <a:ext cx="4572000" cy="2743200"/>
          </a:xfrm>
          <a:prstGeom prst="rect">
            <a:avLst/>
          </a:prstGeom>
          <a:solidFill>
            <a:srgbClr val="939598"/>
          </a:solidFill>
          <a:ln>
            <a:noFill/>
          </a:ln>
        </p:spPr>
        <p:txBody>
          <a:bodyPr spcFirstLastPara="1" wrap="square" lIns="0" tIns="0" rIns="0" bIns="0" anchor="t" anchorCtr="0">
            <a:noAutofit/>
          </a:bodyPr>
          <a:lstStyle>
            <a:lvl1pPr marL="457200" marR="0" lvl="0" indent="-228600" algn="ctr" rtl="0">
              <a:lnSpc>
                <a:spcPct val="90000"/>
              </a:lnSpc>
              <a:spcBef>
                <a:spcPts val="1275"/>
              </a:spcBef>
              <a:spcAft>
                <a:spcPts val="0"/>
              </a:spcAft>
              <a:buClr>
                <a:schemeClr val="lt1"/>
              </a:buClr>
              <a:buSzPts val="2400"/>
              <a:buFont typeface="Arial"/>
              <a:buNone/>
              <a:defRPr sz="2400" b="1" i="0" u="none" strike="noStrike" cap="none">
                <a:solidFill>
                  <a:schemeClr val="lt1"/>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182" name="Google Shape;182;p25"/>
          <p:cNvSpPr txBox="1">
            <a:spLocks noGrp="1"/>
          </p:cNvSpPr>
          <p:nvPr>
            <p:ph type="body" idx="6"/>
          </p:nvPr>
        </p:nvSpPr>
        <p:spPr>
          <a:xfrm>
            <a:off x="457201" y="5266260"/>
            <a:ext cx="4572000" cy="424732"/>
          </a:xfrm>
          <a:prstGeom prst="rect">
            <a:avLst/>
          </a:prstGeom>
          <a:noFill/>
          <a:ln>
            <a:noFill/>
          </a:ln>
        </p:spPr>
        <p:txBody>
          <a:bodyPr spcFirstLastPara="1" wrap="square" lIns="0" tIns="91425" rIns="0" bIns="0" anchor="t" anchorCtr="0">
            <a:noAutofit/>
          </a:bodyPr>
          <a:lstStyle>
            <a:lvl1pPr marL="457200" marR="0" lvl="0" indent="-228600" algn="l" rtl="0">
              <a:lnSpc>
                <a:spcPct val="90000"/>
              </a:lnSpc>
              <a:spcBef>
                <a:spcPts val="1275"/>
              </a:spcBef>
              <a:spcAft>
                <a:spcPts val="0"/>
              </a:spcAft>
              <a:buClr>
                <a:srgbClr val="58595B"/>
              </a:buClr>
              <a:buSzPts val="1200"/>
              <a:buFont typeface="Arial"/>
              <a:buNone/>
              <a:defRPr sz="1200" b="0" i="0" u="none" strike="noStrike" cap="none">
                <a:solidFill>
                  <a:srgbClr val="58595B"/>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183" name="Google Shape;183;p25"/>
          <p:cNvSpPr txBox="1">
            <a:spLocks noGrp="1"/>
          </p:cNvSpPr>
          <p:nvPr>
            <p:ph type="body" idx="7"/>
          </p:nvPr>
        </p:nvSpPr>
        <p:spPr>
          <a:xfrm>
            <a:off x="5486400" y="2532888"/>
            <a:ext cx="4572000" cy="2743200"/>
          </a:xfrm>
          <a:prstGeom prst="rect">
            <a:avLst/>
          </a:prstGeom>
          <a:solidFill>
            <a:srgbClr val="939598"/>
          </a:solidFill>
          <a:ln>
            <a:noFill/>
          </a:ln>
        </p:spPr>
        <p:txBody>
          <a:bodyPr spcFirstLastPara="1" wrap="square" lIns="0" tIns="0" rIns="0" bIns="0" anchor="t" anchorCtr="0">
            <a:noAutofit/>
          </a:bodyPr>
          <a:lstStyle>
            <a:lvl1pPr marL="457200" marR="0" lvl="0" indent="-228600" algn="ctr" rtl="0">
              <a:lnSpc>
                <a:spcPct val="90000"/>
              </a:lnSpc>
              <a:spcBef>
                <a:spcPts val="1275"/>
              </a:spcBef>
              <a:spcAft>
                <a:spcPts val="0"/>
              </a:spcAft>
              <a:buClr>
                <a:schemeClr val="lt1"/>
              </a:buClr>
              <a:buSzPts val="2400"/>
              <a:buFont typeface="Arial"/>
              <a:buNone/>
              <a:defRPr sz="2400" b="1" i="0" u="none" strike="noStrike" cap="none">
                <a:solidFill>
                  <a:schemeClr val="lt1"/>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184" name="Google Shape;184;p25"/>
          <p:cNvSpPr txBox="1">
            <a:spLocks noGrp="1"/>
          </p:cNvSpPr>
          <p:nvPr>
            <p:ph type="body" idx="8"/>
          </p:nvPr>
        </p:nvSpPr>
        <p:spPr>
          <a:xfrm>
            <a:off x="5486400" y="8476488"/>
            <a:ext cx="4572000" cy="424732"/>
          </a:xfrm>
          <a:prstGeom prst="rect">
            <a:avLst/>
          </a:prstGeom>
          <a:noFill/>
          <a:ln>
            <a:noFill/>
          </a:ln>
        </p:spPr>
        <p:txBody>
          <a:bodyPr spcFirstLastPara="1" wrap="square" lIns="0" tIns="91425" rIns="0" bIns="0" anchor="t" anchorCtr="0">
            <a:noAutofit/>
          </a:bodyPr>
          <a:lstStyle>
            <a:lvl1pPr marL="457200" marR="0" lvl="0" indent="-228600" algn="l" rtl="0">
              <a:lnSpc>
                <a:spcPct val="90000"/>
              </a:lnSpc>
              <a:spcBef>
                <a:spcPts val="1275"/>
              </a:spcBef>
              <a:spcAft>
                <a:spcPts val="0"/>
              </a:spcAft>
              <a:buClr>
                <a:srgbClr val="58595B"/>
              </a:buClr>
              <a:buSzPts val="1200"/>
              <a:buFont typeface="Arial"/>
              <a:buNone/>
              <a:defRPr sz="1200" b="0" i="0" u="none" strike="noStrike" cap="none">
                <a:solidFill>
                  <a:srgbClr val="58595B"/>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185" name="Google Shape;185;p25"/>
          <p:cNvSpPr txBox="1">
            <a:spLocks noGrp="1"/>
          </p:cNvSpPr>
          <p:nvPr>
            <p:ph type="body" idx="9"/>
          </p:nvPr>
        </p:nvSpPr>
        <p:spPr>
          <a:xfrm>
            <a:off x="5486400" y="5733288"/>
            <a:ext cx="4572000" cy="2743200"/>
          </a:xfrm>
          <a:prstGeom prst="rect">
            <a:avLst/>
          </a:prstGeom>
          <a:solidFill>
            <a:srgbClr val="939598"/>
          </a:solidFill>
          <a:ln>
            <a:noFill/>
          </a:ln>
        </p:spPr>
        <p:txBody>
          <a:bodyPr spcFirstLastPara="1" wrap="square" lIns="0" tIns="0" rIns="0" bIns="0" anchor="t" anchorCtr="0">
            <a:noAutofit/>
          </a:bodyPr>
          <a:lstStyle>
            <a:lvl1pPr marL="457200" marR="0" lvl="0" indent="-228600" algn="ctr" rtl="0">
              <a:lnSpc>
                <a:spcPct val="90000"/>
              </a:lnSpc>
              <a:spcBef>
                <a:spcPts val="1275"/>
              </a:spcBef>
              <a:spcAft>
                <a:spcPts val="0"/>
              </a:spcAft>
              <a:buClr>
                <a:schemeClr val="lt1"/>
              </a:buClr>
              <a:buSzPts val="2400"/>
              <a:buFont typeface="Arial"/>
              <a:buNone/>
              <a:defRPr sz="2400" b="1" i="0" u="none" strike="noStrike" cap="none">
                <a:solidFill>
                  <a:schemeClr val="lt1"/>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186" name="Google Shape;186;p25"/>
          <p:cNvSpPr txBox="1">
            <a:spLocks noGrp="1"/>
          </p:cNvSpPr>
          <p:nvPr>
            <p:ph type="body" idx="13"/>
          </p:nvPr>
        </p:nvSpPr>
        <p:spPr>
          <a:xfrm>
            <a:off x="5486400" y="5284548"/>
            <a:ext cx="4572000" cy="424732"/>
          </a:xfrm>
          <a:prstGeom prst="rect">
            <a:avLst/>
          </a:prstGeom>
          <a:noFill/>
          <a:ln>
            <a:noFill/>
          </a:ln>
        </p:spPr>
        <p:txBody>
          <a:bodyPr spcFirstLastPara="1" wrap="square" lIns="0" tIns="91425" rIns="0" bIns="0" anchor="t" anchorCtr="0">
            <a:noAutofit/>
          </a:bodyPr>
          <a:lstStyle>
            <a:lvl1pPr marL="457200" marR="0" lvl="0" indent="-228600" algn="l" rtl="0">
              <a:lnSpc>
                <a:spcPct val="90000"/>
              </a:lnSpc>
              <a:spcBef>
                <a:spcPts val="1275"/>
              </a:spcBef>
              <a:spcAft>
                <a:spcPts val="0"/>
              </a:spcAft>
              <a:buClr>
                <a:srgbClr val="58595B"/>
              </a:buClr>
              <a:buSzPts val="1200"/>
              <a:buFont typeface="Arial"/>
              <a:buNone/>
              <a:defRPr sz="1200" b="0" i="0" u="none" strike="noStrike" cap="none">
                <a:solidFill>
                  <a:srgbClr val="58595B"/>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187" name="Google Shape;187;p25"/>
          <p:cNvSpPr txBox="1">
            <a:spLocks noGrp="1"/>
          </p:cNvSpPr>
          <p:nvPr>
            <p:ph type="body" idx="14"/>
          </p:nvPr>
        </p:nvSpPr>
        <p:spPr>
          <a:xfrm>
            <a:off x="10515599" y="2532888"/>
            <a:ext cx="4572000" cy="2743200"/>
          </a:xfrm>
          <a:prstGeom prst="rect">
            <a:avLst/>
          </a:prstGeom>
          <a:solidFill>
            <a:srgbClr val="939598"/>
          </a:solidFill>
          <a:ln>
            <a:noFill/>
          </a:ln>
        </p:spPr>
        <p:txBody>
          <a:bodyPr spcFirstLastPara="1" wrap="square" lIns="0" tIns="0" rIns="0" bIns="0" anchor="t" anchorCtr="0">
            <a:noAutofit/>
          </a:bodyPr>
          <a:lstStyle>
            <a:lvl1pPr marL="457200" marR="0" lvl="0" indent="-228600" algn="ctr" rtl="0">
              <a:lnSpc>
                <a:spcPct val="90000"/>
              </a:lnSpc>
              <a:spcBef>
                <a:spcPts val="1275"/>
              </a:spcBef>
              <a:spcAft>
                <a:spcPts val="0"/>
              </a:spcAft>
              <a:buClr>
                <a:schemeClr val="lt1"/>
              </a:buClr>
              <a:buSzPts val="2400"/>
              <a:buFont typeface="Arial"/>
              <a:buNone/>
              <a:defRPr sz="2400" b="1" i="0" u="none" strike="noStrike" cap="none">
                <a:solidFill>
                  <a:schemeClr val="lt1"/>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188" name="Google Shape;188;p25"/>
          <p:cNvSpPr txBox="1">
            <a:spLocks noGrp="1"/>
          </p:cNvSpPr>
          <p:nvPr>
            <p:ph type="body" idx="15"/>
          </p:nvPr>
        </p:nvSpPr>
        <p:spPr>
          <a:xfrm>
            <a:off x="10515599" y="8476488"/>
            <a:ext cx="4572000" cy="424732"/>
          </a:xfrm>
          <a:prstGeom prst="rect">
            <a:avLst/>
          </a:prstGeom>
          <a:noFill/>
          <a:ln>
            <a:noFill/>
          </a:ln>
        </p:spPr>
        <p:txBody>
          <a:bodyPr spcFirstLastPara="1" wrap="square" lIns="0" tIns="91425" rIns="0" bIns="0" anchor="t" anchorCtr="0">
            <a:noAutofit/>
          </a:bodyPr>
          <a:lstStyle>
            <a:lvl1pPr marL="457200" marR="0" lvl="0" indent="-228600" algn="l" rtl="0">
              <a:lnSpc>
                <a:spcPct val="90000"/>
              </a:lnSpc>
              <a:spcBef>
                <a:spcPts val="1275"/>
              </a:spcBef>
              <a:spcAft>
                <a:spcPts val="0"/>
              </a:spcAft>
              <a:buClr>
                <a:srgbClr val="58595B"/>
              </a:buClr>
              <a:buSzPts val="1200"/>
              <a:buFont typeface="Arial"/>
              <a:buNone/>
              <a:defRPr sz="1200" b="0" i="0" u="none" strike="noStrike" cap="none">
                <a:solidFill>
                  <a:srgbClr val="58595B"/>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189" name="Google Shape;189;p25"/>
          <p:cNvSpPr txBox="1">
            <a:spLocks noGrp="1"/>
          </p:cNvSpPr>
          <p:nvPr>
            <p:ph type="body" idx="16"/>
          </p:nvPr>
        </p:nvSpPr>
        <p:spPr>
          <a:xfrm>
            <a:off x="10515599" y="5733288"/>
            <a:ext cx="4572000" cy="2743200"/>
          </a:xfrm>
          <a:prstGeom prst="rect">
            <a:avLst/>
          </a:prstGeom>
          <a:solidFill>
            <a:srgbClr val="939598"/>
          </a:solidFill>
          <a:ln>
            <a:noFill/>
          </a:ln>
        </p:spPr>
        <p:txBody>
          <a:bodyPr spcFirstLastPara="1" wrap="square" lIns="0" tIns="0" rIns="0" bIns="0" anchor="t" anchorCtr="0">
            <a:noAutofit/>
          </a:bodyPr>
          <a:lstStyle>
            <a:lvl1pPr marL="457200" marR="0" lvl="0" indent="-228600" algn="ctr" rtl="0">
              <a:lnSpc>
                <a:spcPct val="90000"/>
              </a:lnSpc>
              <a:spcBef>
                <a:spcPts val="1275"/>
              </a:spcBef>
              <a:spcAft>
                <a:spcPts val="0"/>
              </a:spcAft>
              <a:buClr>
                <a:schemeClr val="lt1"/>
              </a:buClr>
              <a:buSzPts val="2400"/>
              <a:buFont typeface="Arial"/>
              <a:buNone/>
              <a:defRPr sz="2400" b="1" i="0" u="none" strike="noStrike" cap="none">
                <a:solidFill>
                  <a:schemeClr val="lt1"/>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190" name="Google Shape;190;p25"/>
          <p:cNvSpPr txBox="1">
            <a:spLocks noGrp="1"/>
          </p:cNvSpPr>
          <p:nvPr>
            <p:ph type="body" idx="17"/>
          </p:nvPr>
        </p:nvSpPr>
        <p:spPr>
          <a:xfrm>
            <a:off x="10515599" y="5284548"/>
            <a:ext cx="4572000" cy="424732"/>
          </a:xfrm>
          <a:prstGeom prst="rect">
            <a:avLst/>
          </a:prstGeom>
          <a:noFill/>
          <a:ln>
            <a:noFill/>
          </a:ln>
        </p:spPr>
        <p:txBody>
          <a:bodyPr spcFirstLastPara="1" wrap="square" lIns="0" tIns="91425" rIns="0" bIns="0" anchor="t" anchorCtr="0">
            <a:noAutofit/>
          </a:bodyPr>
          <a:lstStyle>
            <a:lvl1pPr marL="457200" marR="0" lvl="0" indent="-228600" algn="l" rtl="0">
              <a:lnSpc>
                <a:spcPct val="90000"/>
              </a:lnSpc>
              <a:spcBef>
                <a:spcPts val="1275"/>
              </a:spcBef>
              <a:spcAft>
                <a:spcPts val="0"/>
              </a:spcAft>
              <a:buClr>
                <a:srgbClr val="58595B"/>
              </a:buClr>
              <a:buSzPts val="1200"/>
              <a:buFont typeface="Arial"/>
              <a:buNone/>
              <a:defRPr sz="1200" b="0" i="0" u="none" strike="noStrike" cap="none">
                <a:solidFill>
                  <a:srgbClr val="58595B"/>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PRA_M6">
  <p:cSld name="CPRA_M6">
    <p:spTree>
      <p:nvGrpSpPr>
        <p:cNvPr id="1" name="Shape 191"/>
        <p:cNvGrpSpPr/>
        <p:nvPr/>
      </p:nvGrpSpPr>
      <p:grpSpPr>
        <a:xfrm>
          <a:off x="0" y="0"/>
          <a:ext cx="0" cy="0"/>
          <a:chOff x="0" y="0"/>
          <a:chExt cx="0" cy="0"/>
        </a:xfrm>
      </p:grpSpPr>
      <p:sp>
        <p:nvSpPr>
          <p:cNvPr id="192" name="Google Shape;192;p27"/>
          <p:cNvSpPr txBox="1">
            <a:spLocks noGrp="1"/>
          </p:cNvSpPr>
          <p:nvPr>
            <p:ph type="body" idx="1"/>
          </p:nvPr>
        </p:nvSpPr>
        <p:spPr>
          <a:xfrm>
            <a:off x="457200" y="828187"/>
            <a:ext cx="9225814" cy="480131"/>
          </a:xfrm>
          <a:prstGeom prst="rect">
            <a:avLst/>
          </a:prstGeom>
          <a:noFill/>
          <a:ln>
            <a:noFill/>
          </a:ln>
        </p:spPr>
        <p:txBody>
          <a:bodyPr spcFirstLastPara="1" wrap="square" lIns="0" tIns="91425" rIns="0" bIns="0" anchor="t" anchorCtr="0">
            <a:spAutoFit/>
          </a:bodyPr>
          <a:lstStyle>
            <a:lvl1pPr marL="457200" marR="0" lvl="0" indent="-228600" algn="l" rtl="0">
              <a:lnSpc>
                <a:spcPct val="90000"/>
              </a:lnSpc>
              <a:spcBef>
                <a:spcPts val="1275"/>
              </a:spcBef>
              <a:spcAft>
                <a:spcPts val="0"/>
              </a:spcAft>
              <a:buClr>
                <a:schemeClr val="dk1"/>
              </a:buClr>
              <a:buSzPts val="2800"/>
              <a:buFont typeface="Arial"/>
              <a:buNone/>
              <a:defRPr sz="2800" b="1" i="0" u="none" strike="noStrike" cap="none">
                <a:solidFill>
                  <a:schemeClr val="dk1"/>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193" name="Google Shape;193;p27"/>
          <p:cNvSpPr txBox="1">
            <a:spLocks noGrp="1"/>
          </p:cNvSpPr>
          <p:nvPr>
            <p:ph type="body" idx="2"/>
          </p:nvPr>
        </p:nvSpPr>
        <p:spPr>
          <a:xfrm>
            <a:off x="457200" y="1308318"/>
            <a:ext cx="9225814" cy="313932"/>
          </a:xfrm>
          <a:prstGeom prst="rect">
            <a:avLst/>
          </a:prstGeom>
          <a:noFill/>
          <a:ln>
            <a:noFill/>
          </a:ln>
        </p:spPr>
        <p:txBody>
          <a:bodyPr spcFirstLastPara="1" wrap="square" lIns="0" tIns="91425" rIns="0" bIns="0" anchor="t" anchorCtr="0">
            <a:spAutoFit/>
          </a:bodyPr>
          <a:lstStyle>
            <a:lvl1pPr marL="457200" marR="0" lvl="0" indent="-228600" algn="l" rtl="0">
              <a:lnSpc>
                <a:spcPct val="90000"/>
              </a:lnSpc>
              <a:spcBef>
                <a:spcPts val="1275"/>
              </a:spcBef>
              <a:spcAft>
                <a:spcPts val="0"/>
              </a:spcAft>
              <a:buClr>
                <a:srgbClr val="939598"/>
              </a:buClr>
              <a:buSzPts val="1600"/>
              <a:buFont typeface="Arial"/>
              <a:buNone/>
              <a:defRPr sz="1600" b="1" i="0" u="none" strike="noStrike" cap="none">
                <a:solidFill>
                  <a:srgbClr val="939598"/>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194" name="Google Shape;194;p27"/>
          <p:cNvSpPr txBox="1"/>
          <p:nvPr/>
        </p:nvSpPr>
        <p:spPr>
          <a:xfrm>
            <a:off x="457200" y="9231774"/>
            <a:ext cx="2585720" cy="210820"/>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Clr>
                <a:srgbClr val="939598"/>
              </a:buClr>
              <a:buSzPts val="1200"/>
              <a:buFont typeface="Verdana"/>
              <a:buNone/>
            </a:pPr>
            <a:r>
              <a:rPr lang="en-US" sz="1200" b="0" i="0" u="none" strike="noStrike" cap="none">
                <a:solidFill>
                  <a:srgbClr val="939598"/>
                </a:solidFill>
                <a:latin typeface="Verdana"/>
                <a:ea typeface="Verdana"/>
                <a:cs typeface="Verdana"/>
                <a:sym typeface="Verdana"/>
              </a:rPr>
              <a:t>2023 COASTAL MASTER PLAN</a:t>
            </a:r>
            <a:endParaRPr sz="1400" b="0" i="0" u="none" strike="noStrike" cap="none">
              <a:solidFill>
                <a:srgbClr val="000000"/>
              </a:solidFill>
              <a:latin typeface="Arial"/>
              <a:ea typeface="Arial"/>
              <a:cs typeface="Arial"/>
              <a:sym typeface="Arial"/>
            </a:endParaRPr>
          </a:p>
        </p:txBody>
      </p:sp>
      <p:sp>
        <p:nvSpPr>
          <p:cNvPr id="195" name="Google Shape;195;p27"/>
          <p:cNvSpPr txBox="1"/>
          <p:nvPr/>
        </p:nvSpPr>
        <p:spPr>
          <a:xfrm>
            <a:off x="14630400" y="9231774"/>
            <a:ext cx="457200" cy="198131"/>
          </a:xfrm>
          <a:prstGeom prst="rect">
            <a:avLst/>
          </a:prstGeom>
          <a:noFill/>
          <a:ln>
            <a:noFill/>
          </a:ln>
        </p:spPr>
        <p:txBody>
          <a:bodyPr spcFirstLastPara="1" wrap="square" lIns="0" tIns="13325" rIns="0" bIns="0" anchor="t" anchorCtr="0">
            <a:noAutofit/>
          </a:bodyPr>
          <a:lstStyle/>
          <a:p>
            <a:pPr marL="12700" marR="0" lvl="0" indent="0" algn="r" rtl="0">
              <a:lnSpc>
                <a:spcPct val="100000"/>
              </a:lnSpc>
              <a:spcBef>
                <a:spcPts val="0"/>
              </a:spcBef>
              <a:spcAft>
                <a:spcPts val="0"/>
              </a:spcAft>
              <a:buClr>
                <a:srgbClr val="939598"/>
              </a:buClr>
              <a:buSzPts val="1200"/>
              <a:buFont typeface="Verdana"/>
              <a:buNone/>
            </a:pPr>
            <a:fld id="{00000000-1234-1234-1234-123412341234}" type="slidenum">
              <a:rPr lang="en-US" sz="1200" b="0" i="0" u="none" strike="noStrike" cap="none">
                <a:solidFill>
                  <a:srgbClr val="939598"/>
                </a:solidFill>
                <a:latin typeface="Verdana"/>
                <a:ea typeface="Verdana"/>
                <a:cs typeface="Verdana"/>
                <a:sym typeface="Verdana"/>
              </a:rPr>
              <a:t>‹#›</a:t>
            </a:fld>
            <a:endParaRPr sz="1200" b="0" i="0" u="none" strike="noStrike" cap="none">
              <a:solidFill>
                <a:srgbClr val="939598"/>
              </a:solidFill>
              <a:latin typeface="Verdana"/>
              <a:ea typeface="Verdana"/>
              <a:cs typeface="Verdana"/>
              <a:sym typeface="Verdana"/>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PRA_M1B 1">
  <p:cSld name="1_CPRA_M1B">
    <p:spTree>
      <p:nvGrpSpPr>
        <p:cNvPr id="1" name="Shape 196"/>
        <p:cNvGrpSpPr/>
        <p:nvPr/>
      </p:nvGrpSpPr>
      <p:grpSpPr>
        <a:xfrm>
          <a:off x="0" y="0"/>
          <a:ext cx="0" cy="0"/>
          <a:chOff x="0" y="0"/>
          <a:chExt cx="0" cy="0"/>
        </a:xfrm>
      </p:grpSpPr>
      <p:sp>
        <p:nvSpPr>
          <p:cNvPr id="197" name="Google Shape;197;g1b4f3664b4b_0_198"/>
          <p:cNvSpPr txBox="1"/>
          <p:nvPr/>
        </p:nvSpPr>
        <p:spPr>
          <a:xfrm>
            <a:off x="457200" y="9231774"/>
            <a:ext cx="2585700" cy="198300"/>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Clr>
                <a:srgbClr val="939598"/>
              </a:buClr>
              <a:buSzPts val="1200"/>
              <a:buFont typeface="Verdana"/>
              <a:buNone/>
            </a:pPr>
            <a:r>
              <a:rPr lang="en-US" sz="1200" b="0" i="0" u="none" strike="noStrike" cap="none">
                <a:solidFill>
                  <a:srgbClr val="939598"/>
                </a:solidFill>
                <a:latin typeface="Verdana"/>
                <a:ea typeface="Verdana"/>
                <a:cs typeface="Verdana"/>
                <a:sym typeface="Verdana"/>
              </a:rPr>
              <a:t>2023 COASTAL MASTER PLAN</a:t>
            </a:r>
            <a:endParaRPr sz="1400" b="0" i="0" u="none" strike="noStrike" cap="none">
              <a:solidFill>
                <a:srgbClr val="000000"/>
              </a:solidFill>
              <a:latin typeface="Arial"/>
              <a:ea typeface="Arial"/>
              <a:cs typeface="Arial"/>
              <a:sym typeface="Arial"/>
            </a:endParaRPr>
          </a:p>
        </p:txBody>
      </p:sp>
      <p:sp>
        <p:nvSpPr>
          <p:cNvPr id="198" name="Google Shape;198;g1b4f3664b4b_0_198"/>
          <p:cNvSpPr txBox="1"/>
          <p:nvPr/>
        </p:nvSpPr>
        <p:spPr>
          <a:xfrm>
            <a:off x="14630400" y="9231774"/>
            <a:ext cx="457200" cy="198000"/>
          </a:xfrm>
          <a:prstGeom prst="rect">
            <a:avLst/>
          </a:prstGeom>
          <a:noFill/>
          <a:ln>
            <a:noFill/>
          </a:ln>
        </p:spPr>
        <p:txBody>
          <a:bodyPr spcFirstLastPara="1" wrap="square" lIns="0" tIns="13325" rIns="0" bIns="0" anchor="t" anchorCtr="0">
            <a:noAutofit/>
          </a:bodyPr>
          <a:lstStyle/>
          <a:p>
            <a:pPr marL="12700" marR="0" lvl="0" indent="0" algn="r" rtl="0">
              <a:lnSpc>
                <a:spcPct val="100000"/>
              </a:lnSpc>
              <a:spcBef>
                <a:spcPts val="0"/>
              </a:spcBef>
              <a:spcAft>
                <a:spcPts val="0"/>
              </a:spcAft>
              <a:buClr>
                <a:srgbClr val="939598"/>
              </a:buClr>
              <a:buSzPts val="1200"/>
              <a:buFont typeface="Verdana"/>
              <a:buNone/>
            </a:pPr>
            <a:fld id="{00000000-1234-1234-1234-123412341234}" type="slidenum">
              <a:rPr lang="en-US" sz="1200" b="0" i="0" u="none" strike="noStrike" cap="none">
                <a:solidFill>
                  <a:srgbClr val="939598"/>
                </a:solidFill>
                <a:latin typeface="Verdana"/>
                <a:ea typeface="Verdana"/>
                <a:cs typeface="Verdana"/>
                <a:sym typeface="Verdana"/>
              </a:rPr>
              <a:t>‹#›</a:t>
            </a:fld>
            <a:endParaRPr sz="1200" b="0" i="0" u="none" strike="noStrike" cap="none">
              <a:solidFill>
                <a:srgbClr val="939598"/>
              </a:solidFill>
              <a:latin typeface="Verdana"/>
              <a:ea typeface="Verdana"/>
              <a:cs typeface="Verdana"/>
              <a:sym typeface="Verdana"/>
            </a:endParaRPr>
          </a:p>
        </p:txBody>
      </p:sp>
      <p:sp>
        <p:nvSpPr>
          <p:cNvPr id="199" name="Google Shape;199;g1b4f3664b4b_0_198"/>
          <p:cNvSpPr txBox="1">
            <a:spLocks noGrp="1"/>
          </p:cNvSpPr>
          <p:nvPr>
            <p:ph type="body" idx="1"/>
          </p:nvPr>
        </p:nvSpPr>
        <p:spPr>
          <a:xfrm>
            <a:off x="457200" y="828187"/>
            <a:ext cx="9225900" cy="480000"/>
          </a:xfrm>
          <a:prstGeom prst="rect">
            <a:avLst/>
          </a:prstGeom>
          <a:noFill/>
          <a:ln>
            <a:noFill/>
          </a:ln>
        </p:spPr>
        <p:txBody>
          <a:bodyPr spcFirstLastPara="1" wrap="square" lIns="0" tIns="91425" rIns="0" bIns="0" anchor="t" anchorCtr="0">
            <a:spAutoFit/>
          </a:bodyPr>
          <a:lstStyle>
            <a:lvl1pPr marL="457200" marR="0" lvl="0" indent="-228600" algn="l" rtl="0">
              <a:lnSpc>
                <a:spcPct val="90000"/>
              </a:lnSpc>
              <a:spcBef>
                <a:spcPts val="1275"/>
              </a:spcBef>
              <a:spcAft>
                <a:spcPts val="0"/>
              </a:spcAft>
              <a:buClr>
                <a:schemeClr val="dk1"/>
              </a:buClr>
              <a:buSzPts val="2800"/>
              <a:buFont typeface="Arial"/>
              <a:buNone/>
              <a:defRPr sz="2800" b="1" i="0" u="none" strike="noStrike" cap="none">
                <a:solidFill>
                  <a:schemeClr val="dk1"/>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Thin"/>
                <a:ea typeface="Libre Franklin Thin"/>
                <a:cs typeface="Libre Franklin Thin"/>
                <a:sym typeface="Libre Franklin Thin"/>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Thin"/>
                <a:ea typeface="Libre Franklin Thin"/>
                <a:cs typeface="Libre Franklin Thin"/>
                <a:sym typeface="Libre Franklin Thin"/>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Thin"/>
                <a:ea typeface="Libre Franklin Thin"/>
                <a:cs typeface="Libre Franklin Thin"/>
                <a:sym typeface="Libre Franklin Thin"/>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Thin"/>
                <a:ea typeface="Libre Franklin Thin"/>
                <a:cs typeface="Libre Franklin Thin"/>
                <a:sym typeface="Libre Franklin Thin"/>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Thin"/>
                <a:ea typeface="Libre Franklin Thin"/>
                <a:cs typeface="Libre Franklin Thin"/>
                <a:sym typeface="Libre Franklin Thin"/>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Thin"/>
                <a:ea typeface="Libre Franklin Thin"/>
                <a:cs typeface="Libre Franklin Thin"/>
                <a:sym typeface="Libre Franklin Thin"/>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Thin"/>
                <a:ea typeface="Libre Franklin Thin"/>
                <a:cs typeface="Libre Franklin Thin"/>
                <a:sym typeface="Libre Franklin Thin"/>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Thin"/>
                <a:ea typeface="Libre Franklin Thin"/>
                <a:cs typeface="Libre Franklin Thin"/>
                <a:sym typeface="Libre Franklin Thin"/>
              </a:defRPr>
            </a:lvl9pPr>
          </a:lstStyle>
          <a:p>
            <a:endParaRPr/>
          </a:p>
        </p:txBody>
      </p:sp>
      <p:sp>
        <p:nvSpPr>
          <p:cNvPr id="200" name="Google Shape;200;g1b4f3664b4b_0_198"/>
          <p:cNvSpPr txBox="1">
            <a:spLocks noGrp="1"/>
          </p:cNvSpPr>
          <p:nvPr>
            <p:ph type="body" idx="2"/>
          </p:nvPr>
        </p:nvSpPr>
        <p:spPr>
          <a:xfrm>
            <a:off x="457200" y="1308318"/>
            <a:ext cx="9225900" cy="313800"/>
          </a:xfrm>
          <a:prstGeom prst="rect">
            <a:avLst/>
          </a:prstGeom>
          <a:noFill/>
          <a:ln>
            <a:noFill/>
          </a:ln>
        </p:spPr>
        <p:txBody>
          <a:bodyPr spcFirstLastPara="1" wrap="square" lIns="0" tIns="91425" rIns="0" bIns="0" anchor="t" anchorCtr="0">
            <a:spAutoFit/>
          </a:bodyPr>
          <a:lstStyle>
            <a:lvl1pPr marL="457200" marR="0" lvl="0" indent="-228600" algn="l" rtl="0">
              <a:lnSpc>
                <a:spcPct val="90000"/>
              </a:lnSpc>
              <a:spcBef>
                <a:spcPts val="1275"/>
              </a:spcBef>
              <a:spcAft>
                <a:spcPts val="0"/>
              </a:spcAft>
              <a:buClr>
                <a:srgbClr val="939598"/>
              </a:buClr>
              <a:buSzPts val="1600"/>
              <a:buFont typeface="Arial"/>
              <a:buNone/>
              <a:defRPr sz="1600" b="1" i="0" u="none" strike="noStrike" cap="none">
                <a:solidFill>
                  <a:srgbClr val="939598"/>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Thin"/>
                <a:ea typeface="Libre Franklin Thin"/>
                <a:cs typeface="Libre Franklin Thin"/>
                <a:sym typeface="Libre Franklin Thin"/>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Thin"/>
                <a:ea typeface="Libre Franklin Thin"/>
                <a:cs typeface="Libre Franklin Thin"/>
                <a:sym typeface="Libre Franklin Thin"/>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Thin"/>
                <a:ea typeface="Libre Franklin Thin"/>
                <a:cs typeface="Libre Franklin Thin"/>
                <a:sym typeface="Libre Franklin Thin"/>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Thin"/>
                <a:ea typeface="Libre Franklin Thin"/>
                <a:cs typeface="Libre Franklin Thin"/>
                <a:sym typeface="Libre Franklin Thin"/>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Thin"/>
                <a:ea typeface="Libre Franklin Thin"/>
                <a:cs typeface="Libre Franklin Thin"/>
                <a:sym typeface="Libre Franklin Thin"/>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Thin"/>
                <a:ea typeface="Libre Franklin Thin"/>
                <a:cs typeface="Libre Franklin Thin"/>
                <a:sym typeface="Libre Franklin Thin"/>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Thin"/>
                <a:ea typeface="Libre Franklin Thin"/>
                <a:cs typeface="Libre Franklin Thin"/>
                <a:sym typeface="Libre Franklin Thin"/>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Thin"/>
                <a:ea typeface="Libre Franklin Thin"/>
                <a:cs typeface="Libre Franklin Thin"/>
                <a:sym typeface="Libre Franklin Thin"/>
              </a:defRPr>
            </a:lvl9pPr>
          </a:lstStyle>
          <a:p>
            <a:endParaRPr/>
          </a:p>
        </p:txBody>
      </p:sp>
      <p:sp>
        <p:nvSpPr>
          <p:cNvPr id="201" name="Google Shape;201;g1b4f3664b4b_0_198"/>
          <p:cNvSpPr txBox="1">
            <a:spLocks noGrp="1"/>
          </p:cNvSpPr>
          <p:nvPr>
            <p:ph type="body" idx="3"/>
          </p:nvPr>
        </p:nvSpPr>
        <p:spPr>
          <a:xfrm>
            <a:off x="457200" y="2743200"/>
            <a:ext cx="7086600" cy="3123900"/>
          </a:xfrm>
          <a:prstGeom prst="rect">
            <a:avLst/>
          </a:prstGeom>
          <a:noFill/>
          <a:ln>
            <a:noFill/>
          </a:ln>
        </p:spPr>
        <p:txBody>
          <a:bodyPr spcFirstLastPara="1" wrap="square" lIns="0" tIns="0" rIns="0" bIns="0" anchor="t" anchorCtr="0">
            <a:noAutofit/>
          </a:bodyPr>
          <a:lstStyle>
            <a:lvl1pPr marL="457200" marR="0" lvl="0" indent="-406400" algn="l" rtl="0">
              <a:lnSpc>
                <a:spcPct val="100000"/>
              </a:lnSpc>
              <a:spcBef>
                <a:spcPts val="1440"/>
              </a:spcBef>
              <a:spcAft>
                <a:spcPts val="0"/>
              </a:spcAft>
              <a:buClr>
                <a:srgbClr val="58595B"/>
              </a:buClr>
              <a:buSzPts val="2800"/>
              <a:buFont typeface="Arial"/>
              <a:buChar char="•"/>
              <a:defRPr sz="2800" b="0" i="0" u="none" strike="noStrike" cap="none">
                <a:solidFill>
                  <a:srgbClr val="58595B"/>
                </a:solidFill>
                <a:latin typeface="Libre Franklin Thin"/>
                <a:ea typeface="Libre Franklin Thin"/>
                <a:cs typeface="Libre Franklin Thin"/>
                <a:sym typeface="Libre Franklin Thin"/>
              </a:defRPr>
            </a:lvl1pPr>
            <a:lvl2pPr marL="914400" marR="0" lvl="1" indent="-393700" algn="l" rtl="0">
              <a:lnSpc>
                <a:spcPct val="90000"/>
              </a:lnSpc>
              <a:spcBef>
                <a:spcPts val="638"/>
              </a:spcBef>
              <a:spcAft>
                <a:spcPts val="0"/>
              </a:spcAft>
              <a:buClr>
                <a:schemeClr val="dk1"/>
              </a:buClr>
              <a:buSzPts val="2600"/>
              <a:buFont typeface="Arial"/>
              <a:buChar char="•"/>
              <a:defRPr sz="2600" b="0" i="0" u="none" strike="noStrike" cap="none">
                <a:solidFill>
                  <a:schemeClr val="dk1"/>
                </a:solidFill>
                <a:latin typeface="Libre Franklin Thin"/>
                <a:ea typeface="Libre Franklin Thin"/>
                <a:cs typeface="Libre Franklin Thin"/>
                <a:sym typeface="Libre Franklin Thin"/>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Thin"/>
                <a:ea typeface="Libre Franklin Thin"/>
                <a:cs typeface="Libre Franklin Thin"/>
                <a:sym typeface="Libre Franklin Thin"/>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Thin"/>
                <a:ea typeface="Libre Franklin Thin"/>
                <a:cs typeface="Libre Franklin Thin"/>
                <a:sym typeface="Libre Franklin Thin"/>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Thin"/>
                <a:ea typeface="Libre Franklin Thin"/>
                <a:cs typeface="Libre Franklin Thin"/>
                <a:sym typeface="Libre Franklin Thin"/>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Thin"/>
                <a:ea typeface="Libre Franklin Thin"/>
                <a:cs typeface="Libre Franklin Thin"/>
                <a:sym typeface="Libre Franklin Thin"/>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Thin"/>
                <a:ea typeface="Libre Franklin Thin"/>
                <a:cs typeface="Libre Franklin Thin"/>
                <a:sym typeface="Libre Franklin Thin"/>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Thin"/>
                <a:ea typeface="Libre Franklin Thin"/>
                <a:cs typeface="Libre Franklin Thin"/>
                <a:sym typeface="Libre Franklin Thin"/>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Thin"/>
                <a:ea typeface="Libre Franklin Thin"/>
                <a:cs typeface="Libre Franklin Thin"/>
                <a:sym typeface="Libre Franklin Thin"/>
              </a:defRPr>
            </a:lvl9pPr>
          </a:lstStyle>
          <a:p>
            <a:endParaRPr/>
          </a:p>
        </p:txBody>
      </p:sp>
      <p:sp>
        <p:nvSpPr>
          <p:cNvPr id="202" name="Google Shape;202;g1b4f3664b4b_0_198"/>
          <p:cNvSpPr txBox="1">
            <a:spLocks noGrp="1"/>
          </p:cNvSpPr>
          <p:nvPr>
            <p:ph type="body" idx="4"/>
          </p:nvPr>
        </p:nvSpPr>
        <p:spPr>
          <a:xfrm>
            <a:off x="8001000" y="2743200"/>
            <a:ext cx="7086600" cy="3123900"/>
          </a:xfrm>
          <a:prstGeom prst="rect">
            <a:avLst/>
          </a:prstGeom>
          <a:noFill/>
          <a:ln>
            <a:noFill/>
          </a:ln>
        </p:spPr>
        <p:txBody>
          <a:bodyPr spcFirstLastPara="1" wrap="square" lIns="0" tIns="0" rIns="0" bIns="0" anchor="t" anchorCtr="0">
            <a:noAutofit/>
          </a:bodyPr>
          <a:lstStyle>
            <a:lvl1pPr marL="457200" marR="0" lvl="0" indent="-406400" algn="l" rtl="0">
              <a:lnSpc>
                <a:spcPct val="100000"/>
              </a:lnSpc>
              <a:spcBef>
                <a:spcPts val="1440"/>
              </a:spcBef>
              <a:spcAft>
                <a:spcPts val="0"/>
              </a:spcAft>
              <a:buClr>
                <a:srgbClr val="58595B"/>
              </a:buClr>
              <a:buSzPts val="2800"/>
              <a:buFont typeface="Arial"/>
              <a:buChar char="•"/>
              <a:defRPr sz="2800" b="0" i="0" u="none" strike="noStrike" cap="none">
                <a:solidFill>
                  <a:srgbClr val="58595B"/>
                </a:solidFill>
                <a:latin typeface="Libre Franklin Thin"/>
                <a:ea typeface="Libre Franklin Thin"/>
                <a:cs typeface="Libre Franklin Thin"/>
                <a:sym typeface="Libre Franklin Thin"/>
              </a:defRPr>
            </a:lvl1pPr>
            <a:lvl2pPr marL="914400" marR="0" lvl="1" indent="-393700" algn="l" rtl="0">
              <a:lnSpc>
                <a:spcPct val="90000"/>
              </a:lnSpc>
              <a:spcBef>
                <a:spcPts val="638"/>
              </a:spcBef>
              <a:spcAft>
                <a:spcPts val="0"/>
              </a:spcAft>
              <a:buClr>
                <a:schemeClr val="dk1"/>
              </a:buClr>
              <a:buSzPts val="2600"/>
              <a:buFont typeface="Arial"/>
              <a:buChar char="•"/>
              <a:defRPr sz="2600" b="0" i="0" u="none" strike="noStrike" cap="none">
                <a:solidFill>
                  <a:schemeClr val="dk1"/>
                </a:solidFill>
                <a:latin typeface="Libre Franklin Thin"/>
                <a:ea typeface="Libre Franklin Thin"/>
                <a:cs typeface="Libre Franklin Thin"/>
                <a:sym typeface="Libre Franklin Thin"/>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Thin"/>
                <a:ea typeface="Libre Franklin Thin"/>
                <a:cs typeface="Libre Franklin Thin"/>
                <a:sym typeface="Libre Franklin Thin"/>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Thin"/>
                <a:ea typeface="Libre Franklin Thin"/>
                <a:cs typeface="Libre Franklin Thin"/>
                <a:sym typeface="Libre Franklin Thin"/>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Thin"/>
                <a:ea typeface="Libre Franklin Thin"/>
                <a:cs typeface="Libre Franklin Thin"/>
                <a:sym typeface="Libre Franklin Thin"/>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Thin"/>
                <a:ea typeface="Libre Franklin Thin"/>
                <a:cs typeface="Libre Franklin Thin"/>
                <a:sym typeface="Libre Franklin Thin"/>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Thin"/>
                <a:ea typeface="Libre Franklin Thin"/>
                <a:cs typeface="Libre Franklin Thin"/>
                <a:sym typeface="Libre Franklin Thin"/>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Thin"/>
                <a:ea typeface="Libre Franklin Thin"/>
                <a:cs typeface="Libre Franklin Thin"/>
                <a:sym typeface="Libre Franklin Thin"/>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Thin"/>
                <a:ea typeface="Libre Franklin Thin"/>
                <a:cs typeface="Libre Franklin Thin"/>
                <a:sym typeface="Libre Franklin Thin"/>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PRA_M2 1">
  <p:cSld name="1_CPRA_M2">
    <p:spTree>
      <p:nvGrpSpPr>
        <p:cNvPr id="1" name="Shape 203"/>
        <p:cNvGrpSpPr/>
        <p:nvPr/>
      </p:nvGrpSpPr>
      <p:grpSpPr>
        <a:xfrm>
          <a:off x="0" y="0"/>
          <a:ext cx="0" cy="0"/>
          <a:chOff x="0" y="0"/>
          <a:chExt cx="0" cy="0"/>
        </a:xfrm>
      </p:grpSpPr>
      <p:sp>
        <p:nvSpPr>
          <p:cNvPr id="204" name="Google Shape;204;g1b9ec1ebecb_0_271"/>
          <p:cNvSpPr txBox="1">
            <a:spLocks noGrp="1"/>
          </p:cNvSpPr>
          <p:nvPr>
            <p:ph type="body" idx="1"/>
          </p:nvPr>
        </p:nvSpPr>
        <p:spPr>
          <a:xfrm>
            <a:off x="457200" y="828187"/>
            <a:ext cx="9225900" cy="480000"/>
          </a:xfrm>
          <a:prstGeom prst="rect">
            <a:avLst/>
          </a:prstGeom>
          <a:noFill/>
          <a:ln>
            <a:noFill/>
          </a:ln>
        </p:spPr>
        <p:txBody>
          <a:bodyPr spcFirstLastPara="1" wrap="square" lIns="0" tIns="91425" rIns="0" bIns="0" anchor="t" anchorCtr="0">
            <a:spAutoFit/>
          </a:bodyPr>
          <a:lstStyle>
            <a:lvl1pPr marL="457200" marR="0" lvl="0" indent="-228600" algn="l" rtl="0">
              <a:lnSpc>
                <a:spcPct val="90000"/>
              </a:lnSpc>
              <a:spcBef>
                <a:spcPts val="1275"/>
              </a:spcBef>
              <a:spcAft>
                <a:spcPts val="0"/>
              </a:spcAft>
              <a:buClr>
                <a:schemeClr val="dk1"/>
              </a:buClr>
              <a:buSzPts val="2800"/>
              <a:buFont typeface="Arial"/>
              <a:buNone/>
              <a:defRPr sz="2800" b="1" i="0" u="none" strike="noStrike" cap="none">
                <a:solidFill>
                  <a:schemeClr val="dk1"/>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205" name="Google Shape;205;g1b9ec1ebecb_0_271"/>
          <p:cNvSpPr txBox="1">
            <a:spLocks noGrp="1"/>
          </p:cNvSpPr>
          <p:nvPr>
            <p:ph type="body" idx="2"/>
          </p:nvPr>
        </p:nvSpPr>
        <p:spPr>
          <a:xfrm>
            <a:off x="457200" y="1308318"/>
            <a:ext cx="9225900" cy="313800"/>
          </a:xfrm>
          <a:prstGeom prst="rect">
            <a:avLst/>
          </a:prstGeom>
          <a:noFill/>
          <a:ln>
            <a:noFill/>
          </a:ln>
        </p:spPr>
        <p:txBody>
          <a:bodyPr spcFirstLastPara="1" wrap="square" lIns="0" tIns="91425" rIns="0" bIns="0" anchor="t" anchorCtr="0">
            <a:spAutoFit/>
          </a:bodyPr>
          <a:lstStyle>
            <a:lvl1pPr marL="457200" marR="0" lvl="0" indent="-228600" algn="l" rtl="0">
              <a:lnSpc>
                <a:spcPct val="90000"/>
              </a:lnSpc>
              <a:spcBef>
                <a:spcPts val="1275"/>
              </a:spcBef>
              <a:spcAft>
                <a:spcPts val="0"/>
              </a:spcAft>
              <a:buClr>
                <a:srgbClr val="939598"/>
              </a:buClr>
              <a:buSzPts val="1600"/>
              <a:buFont typeface="Arial"/>
              <a:buNone/>
              <a:defRPr sz="1600" b="1" i="0" u="none" strike="noStrike" cap="none">
                <a:solidFill>
                  <a:srgbClr val="939598"/>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206" name="Google Shape;206;g1b9ec1ebecb_0_271"/>
          <p:cNvSpPr txBox="1">
            <a:spLocks noGrp="1"/>
          </p:cNvSpPr>
          <p:nvPr>
            <p:ph type="body" idx="3"/>
          </p:nvPr>
        </p:nvSpPr>
        <p:spPr>
          <a:xfrm>
            <a:off x="6858000" y="2286000"/>
            <a:ext cx="8229600" cy="5943600"/>
          </a:xfrm>
          <a:prstGeom prst="rect">
            <a:avLst/>
          </a:prstGeom>
          <a:solidFill>
            <a:srgbClr val="939598"/>
          </a:solidFill>
          <a:ln>
            <a:noFill/>
          </a:ln>
        </p:spPr>
        <p:txBody>
          <a:bodyPr spcFirstLastPara="1" wrap="square" lIns="0" tIns="0" rIns="0" bIns="0" anchor="t" anchorCtr="0">
            <a:noAutofit/>
          </a:bodyPr>
          <a:lstStyle>
            <a:lvl1pPr marL="457200" marR="0" lvl="0" indent="-228600" algn="ctr" rtl="0">
              <a:lnSpc>
                <a:spcPct val="90000"/>
              </a:lnSpc>
              <a:spcBef>
                <a:spcPts val="1275"/>
              </a:spcBef>
              <a:spcAft>
                <a:spcPts val="0"/>
              </a:spcAft>
              <a:buClr>
                <a:schemeClr val="lt1"/>
              </a:buClr>
              <a:buSzPts val="2400"/>
              <a:buFont typeface="Arial"/>
              <a:buNone/>
              <a:defRPr sz="2400" b="1" i="0" u="none" strike="noStrike" cap="none">
                <a:solidFill>
                  <a:schemeClr val="lt1"/>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207" name="Google Shape;207;g1b9ec1ebecb_0_271"/>
          <p:cNvSpPr txBox="1"/>
          <p:nvPr/>
        </p:nvSpPr>
        <p:spPr>
          <a:xfrm>
            <a:off x="457200" y="9231774"/>
            <a:ext cx="2585700" cy="198300"/>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Clr>
                <a:srgbClr val="939598"/>
              </a:buClr>
              <a:buSzPts val="1200"/>
              <a:buFont typeface="Verdana"/>
              <a:buNone/>
            </a:pPr>
            <a:r>
              <a:rPr lang="en-US" sz="1200" b="0" i="0" u="none" strike="noStrike" cap="none">
                <a:solidFill>
                  <a:srgbClr val="939598"/>
                </a:solidFill>
                <a:latin typeface="Verdana"/>
                <a:ea typeface="Verdana"/>
                <a:cs typeface="Verdana"/>
                <a:sym typeface="Verdana"/>
              </a:rPr>
              <a:t>2023 COASTAL MASTER PLAN</a:t>
            </a:r>
            <a:endParaRPr sz="1400" b="0" i="0" u="none" strike="noStrike" cap="none">
              <a:solidFill>
                <a:srgbClr val="000000"/>
              </a:solidFill>
              <a:latin typeface="Arial"/>
              <a:ea typeface="Arial"/>
              <a:cs typeface="Arial"/>
              <a:sym typeface="Arial"/>
            </a:endParaRPr>
          </a:p>
        </p:txBody>
      </p:sp>
      <p:sp>
        <p:nvSpPr>
          <p:cNvPr id="208" name="Google Shape;208;g1b9ec1ebecb_0_271"/>
          <p:cNvSpPr txBox="1"/>
          <p:nvPr/>
        </p:nvSpPr>
        <p:spPr>
          <a:xfrm>
            <a:off x="14630400" y="9231774"/>
            <a:ext cx="457200" cy="198000"/>
          </a:xfrm>
          <a:prstGeom prst="rect">
            <a:avLst/>
          </a:prstGeom>
          <a:noFill/>
          <a:ln>
            <a:noFill/>
          </a:ln>
        </p:spPr>
        <p:txBody>
          <a:bodyPr spcFirstLastPara="1" wrap="square" lIns="0" tIns="13325" rIns="0" bIns="0" anchor="t" anchorCtr="0">
            <a:noAutofit/>
          </a:bodyPr>
          <a:lstStyle/>
          <a:p>
            <a:pPr marL="12700" marR="0" lvl="0" indent="0" algn="r" rtl="0">
              <a:lnSpc>
                <a:spcPct val="100000"/>
              </a:lnSpc>
              <a:spcBef>
                <a:spcPts val="0"/>
              </a:spcBef>
              <a:spcAft>
                <a:spcPts val="0"/>
              </a:spcAft>
              <a:buClr>
                <a:srgbClr val="939598"/>
              </a:buClr>
              <a:buSzPts val="1200"/>
              <a:buFont typeface="Verdana"/>
              <a:buNone/>
            </a:pPr>
            <a:fld id="{00000000-1234-1234-1234-123412341234}" type="slidenum">
              <a:rPr lang="en-US" sz="1200" b="0" i="0" u="none" strike="noStrike" cap="none">
                <a:solidFill>
                  <a:srgbClr val="939598"/>
                </a:solidFill>
                <a:latin typeface="Verdana"/>
                <a:ea typeface="Verdana"/>
                <a:cs typeface="Verdana"/>
                <a:sym typeface="Verdana"/>
              </a:rPr>
              <a:t>‹#›</a:t>
            </a:fld>
            <a:endParaRPr sz="1200" b="0" i="0" u="none" strike="noStrike" cap="none">
              <a:solidFill>
                <a:srgbClr val="939598"/>
              </a:solidFill>
              <a:latin typeface="Verdana"/>
              <a:ea typeface="Verdana"/>
              <a:cs typeface="Verdana"/>
              <a:sym typeface="Verdana"/>
            </a:endParaRPr>
          </a:p>
        </p:txBody>
      </p:sp>
      <p:sp>
        <p:nvSpPr>
          <p:cNvPr id="209" name="Google Shape;209;g1b9ec1ebecb_0_271"/>
          <p:cNvSpPr txBox="1">
            <a:spLocks noGrp="1"/>
          </p:cNvSpPr>
          <p:nvPr>
            <p:ph type="body" idx="4"/>
          </p:nvPr>
        </p:nvSpPr>
        <p:spPr>
          <a:xfrm>
            <a:off x="6858000" y="8229600"/>
            <a:ext cx="8229600" cy="424800"/>
          </a:xfrm>
          <a:prstGeom prst="rect">
            <a:avLst/>
          </a:prstGeom>
          <a:noFill/>
          <a:ln>
            <a:noFill/>
          </a:ln>
        </p:spPr>
        <p:txBody>
          <a:bodyPr spcFirstLastPara="1" wrap="square" lIns="0" tIns="91425" rIns="0" bIns="0" anchor="t" anchorCtr="0">
            <a:spAutoFit/>
          </a:bodyPr>
          <a:lstStyle>
            <a:lvl1pPr marL="457200" marR="0" lvl="0" indent="-228600" algn="l" rtl="0">
              <a:lnSpc>
                <a:spcPct val="90000"/>
              </a:lnSpc>
              <a:spcBef>
                <a:spcPts val="1275"/>
              </a:spcBef>
              <a:spcAft>
                <a:spcPts val="0"/>
              </a:spcAft>
              <a:buClr>
                <a:srgbClr val="58595B"/>
              </a:buClr>
              <a:buSzPts val="1200"/>
              <a:buFont typeface="Arial"/>
              <a:buNone/>
              <a:defRPr sz="1200" b="0" i="0" u="none" strike="noStrike" cap="none">
                <a:solidFill>
                  <a:srgbClr val="58595B"/>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210" name="Google Shape;210;g1b9ec1ebecb_0_271"/>
          <p:cNvSpPr txBox="1">
            <a:spLocks noGrp="1"/>
          </p:cNvSpPr>
          <p:nvPr>
            <p:ph type="body" idx="5"/>
          </p:nvPr>
        </p:nvSpPr>
        <p:spPr>
          <a:xfrm>
            <a:off x="457200" y="2286000"/>
            <a:ext cx="5486400" cy="6368400"/>
          </a:xfrm>
          <a:prstGeom prst="rect">
            <a:avLst/>
          </a:prstGeom>
          <a:noFill/>
          <a:ln>
            <a:noFill/>
          </a:ln>
        </p:spPr>
        <p:txBody>
          <a:bodyPr spcFirstLastPara="1" wrap="square" lIns="0" tIns="0" rIns="0" bIns="0" anchor="t" anchorCtr="0">
            <a:noAutofit/>
          </a:bodyPr>
          <a:lstStyle>
            <a:lvl1pPr marL="457200" marR="0" lvl="0" indent="-406400" algn="l" rtl="0">
              <a:lnSpc>
                <a:spcPct val="100000"/>
              </a:lnSpc>
              <a:spcBef>
                <a:spcPts val="1440"/>
              </a:spcBef>
              <a:spcAft>
                <a:spcPts val="0"/>
              </a:spcAft>
              <a:buClr>
                <a:srgbClr val="58595B"/>
              </a:buClr>
              <a:buSzPts val="2800"/>
              <a:buFont typeface="Arial"/>
              <a:buChar char="•"/>
              <a:defRPr sz="2800" b="0" i="0" u="none" strike="noStrike" cap="none">
                <a:solidFill>
                  <a:srgbClr val="58595B"/>
                </a:solidFill>
                <a:latin typeface="Libre Franklin Medium"/>
                <a:ea typeface="Libre Franklin Medium"/>
                <a:cs typeface="Libre Franklin Medium"/>
                <a:sym typeface="Libre Franklin Medium"/>
              </a:defRPr>
            </a:lvl1pPr>
            <a:lvl2pPr marL="914400" marR="0" lvl="1" indent="-393700" algn="l" rtl="0">
              <a:lnSpc>
                <a:spcPct val="90000"/>
              </a:lnSpc>
              <a:spcBef>
                <a:spcPts val="638"/>
              </a:spcBef>
              <a:spcAft>
                <a:spcPts val="0"/>
              </a:spcAft>
              <a:buClr>
                <a:schemeClr val="dk1"/>
              </a:buClr>
              <a:buSzPts val="2600"/>
              <a:buFont typeface="Arial"/>
              <a:buChar char="•"/>
              <a:defRPr sz="260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 Slide Generic 1">
  <p:cSld name="Content Slide Generic 1">
    <p:spTree>
      <p:nvGrpSpPr>
        <p:cNvPr id="1" name="Shape 211"/>
        <p:cNvGrpSpPr/>
        <p:nvPr/>
      </p:nvGrpSpPr>
      <p:grpSpPr>
        <a:xfrm>
          <a:off x="0" y="0"/>
          <a:ext cx="0" cy="0"/>
          <a:chOff x="0" y="0"/>
          <a:chExt cx="0" cy="0"/>
        </a:xfrm>
      </p:grpSpPr>
      <p:sp>
        <p:nvSpPr>
          <p:cNvPr id="212" name="Google Shape;212;g225dd1006db_0_335"/>
          <p:cNvSpPr txBox="1">
            <a:spLocks noGrp="1"/>
          </p:cNvSpPr>
          <p:nvPr>
            <p:ph type="title"/>
          </p:nvPr>
        </p:nvSpPr>
        <p:spPr>
          <a:xfrm>
            <a:off x="777240" y="447040"/>
            <a:ext cx="13990200" cy="1564500"/>
          </a:xfrm>
          <a:prstGeom prst="rect">
            <a:avLst/>
          </a:prstGeom>
          <a:noFill/>
          <a:ln>
            <a:noFill/>
          </a:ln>
        </p:spPr>
        <p:txBody>
          <a:bodyPr spcFirstLastPara="1" wrap="square" lIns="148300" tIns="74125" rIns="148300" bIns="74125" anchor="ctr" anchorCtr="0">
            <a:noAutofit/>
          </a:bodyPr>
          <a:lstStyle>
            <a:lvl1pPr lvl="0" algn="l" rtl="0">
              <a:lnSpc>
                <a:spcPct val="100000"/>
              </a:lnSpc>
              <a:spcBef>
                <a:spcPts val="0"/>
              </a:spcBef>
              <a:spcAft>
                <a:spcPts val="0"/>
              </a:spcAft>
              <a:buClr>
                <a:schemeClr val="dk1"/>
              </a:buClr>
              <a:buSzPts val="2900"/>
              <a:buNone/>
              <a:defRPr sz="2300"/>
            </a:lvl1pPr>
            <a:lvl2pPr lvl="1" algn="l" rtl="0">
              <a:lnSpc>
                <a:spcPct val="100000"/>
              </a:lnSpc>
              <a:spcBef>
                <a:spcPts val="0"/>
              </a:spcBef>
              <a:spcAft>
                <a:spcPts val="0"/>
              </a:spcAft>
              <a:buSzPts val="2300"/>
              <a:buNone/>
              <a:defRPr sz="2300"/>
            </a:lvl2pPr>
            <a:lvl3pPr lvl="2" algn="l" rtl="0">
              <a:lnSpc>
                <a:spcPct val="100000"/>
              </a:lnSpc>
              <a:spcBef>
                <a:spcPts val="0"/>
              </a:spcBef>
              <a:spcAft>
                <a:spcPts val="0"/>
              </a:spcAft>
              <a:buSzPts val="2300"/>
              <a:buNone/>
              <a:defRPr sz="2300"/>
            </a:lvl3pPr>
            <a:lvl4pPr lvl="3" algn="l" rtl="0">
              <a:lnSpc>
                <a:spcPct val="100000"/>
              </a:lnSpc>
              <a:spcBef>
                <a:spcPts val="0"/>
              </a:spcBef>
              <a:spcAft>
                <a:spcPts val="0"/>
              </a:spcAft>
              <a:buSzPts val="2300"/>
              <a:buNone/>
              <a:defRPr sz="2300"/>
            </a:lvl4pPr>
            <a:lvl5pPr lvl="4" algn="l" rtl="0">
              <a:lnSpc>
                <a:spcPct val="100000"/>
              </a:lnSpc>
              <a:spcBef>
                <a:spcPts val="0"/>
              </a:spcBef>
              <a:spcAft>
                <a:spcPts val="0"/>
              </a:spcAft>
              <a:buSzPts val="2300"/>
              <a:buNone/>
              <a:defRPr sz="2300"/>
            </a:lvl5pPr>
            <a:lvl6pPr lvl="5" algn="l" rtl="0">
              <a:lnSpc>
                <a:spcPct val="100000"/>
              </a:lnSpc>
              <a:spcBef>
                <a:spcPts val="0"/>
              </a:spcBef>
              <a:spcAft>
                <a:spcPts val="0"/>
              </a:spcAft>
              <a:buSzPts val="2300"/>
              <a:buNone/>
              <a:defRPr sz="2300"/>
            </a:lvl6pPr>
            <a:lvl7pPr lvl="6" algn="l" rtl="0">
              <a:lnSpc>
                <a:spcPct val="100000"/>
              </a:lnSpc>
              <a:spcBef>
                <a:spcPts val="0"/>
              </a:spcBef>
              <a:spcAft>
                <a:spcPts val="0"/>
              </a:spcAft>
              <a:buSzPts val="2300"/>
              <a:buNone/>
              <a:defRPr sz="2300"/>
            </a:lvl7pPr>
            <a:lvl8pPr lvl="7" algn="l" rtl="0">
              <a:lnSpc>
                <a:spcPct val="100000"/>
              </a:lnSpc>
              <a:spcBef>
                <a:spcPts val="0"/>
              </a:spcBef>
              <a:spcAft>
                <a:spcPts val="0"/>
              </a:spcAft>
              <a:buSzPts val="2300"/>
              <a:buNone/>
              <a:defRPr sz="2300"/>
            </a:lvl8pPr>
            <a:lvl9pPr lvl="8" algn="l" rtl="0">
              <a:lnSpc>
                <a:spcPct val="100000"/>
              </a:lnSpc>
              <a:spcBef>
                <a:spcPts val="0"/>
              </a:spcBef>
              <a:spcAft>
                <a:spcPts val="0"/>
              </a:spcAft>
              <a:buSzPts val="2300"/>
              <a:buNone/>
              <a:defRPr sz="2300"/>
            </a:lvl9pPr>
          </a:lstStyle>
          <a:p>
            <a:endParaRPr/>
          </a:p>
        </p:txBody>
      </p:sp>
      <p:sp>
        <p:nvSpPr>
          <p:cNvPr id="213" name="Google Shape;213;g225dd1006db_0_335"/>
          <p:cNvSpPr txBox="1">
            <a:spLocks noGrp="1"/>
          </p:cNvSpPr>
          <p:nvPr>
            <p:ph type="body" idx="1"/>
          </p:nvPr>
        </p:nvSpPr>
        <p:spPr>
          <a:xfrm>
            <a:off x="777240" y="2346960"/>
            <a:ext cx="13990200" cy="6705600"/>
          </a:xfrm>
          <a:prstGeom prst="rect">
            <a:avLst/>
          </a:prstGeom>
          <a:noFill/>
          <a:ln>
            <a:noFill/>
          </a:ln>
        </p:spPr>
        <p:txBody>
          <a:bodyPr spcFirstLastPara="1" wrap="square" lIns="148300" tIns="74125" rIns="148300" bIns="74125" anchor="t" anchorCtr="0">
            <a:noAutofit/>
          </a:bodyPr>
          <a:lstStyle>
            <a:lvl1pPr marL="457200" lvl="0" indent="-450850" algn="l" rtl="0">
              <a:lnSpc>
                <a:spcPct val="100000"/>
              </a:lnSpc>
              <a:spcBef>
                <a:spcPts val="800"/>
              </a:spcBef>
              <a:spcAft>
                <a:spcPts val="0"/>
              </a:spcAft>
              <a:buSzPts val="3500"/>
              <a:buChar char="•"/>
              <a:defRPr sz="2300" b="1"/>
            </a:lvl1pPr>
            <a:lvl2pPr marL="914400" lvl="1" indent="-412750" algn="l" rtl="0">
              <a:lnSpc>
                <a:spcPct val="100000"/>
              </a:lnSpc>
              <a:spcBef>
                <a:spcPts val="600"/>
              </a:spcBef>
              <a:spcAft>
                <a:spcPts val="0"/>
              </a:spcAft>
              <a:buSzPts val="2900"/>
              <a:buChar char="–"/>
              <a:defRPr sz="2300"/>
            </a:lvl2pPr>
            <a:lvl3pPr marL="1371600" lvl="2" indent="-412750" algn="l" rtl="0">
              <a:lnSpc>
                <a:spcPct val="100000"/>
              </a:lnSpc>
              <a:spcBef>
                <a:spcPts val="600"/>
              </a:spcBef>
              <a:spcAft>
                <a:spcPts val="0"/>
              </a:spcAft>
              <a:buSzPts val="2900"/>
              <a:buChar char="•"/>
              <a:defRPr sz="2300"/>
            </a:lvl3pPr>
            <a:lvl4pPr marL="1828800" lvl="3" indent="-412750" algn="l" rtl="0">
              <a:lnSpc>
                <a:spcPct val="100000"/>
              </a:lnSpc>
              <a:spcBef>
                <a:spcPts val="600"/>
              </a:spcBef>
              <a:spcAft>
                <a:spcPts val="0"/>
              </a:spcAft>
              <a:buSzPts val="2900"/>
              <a:buChar char="–"/>
              <a:defRPr sz="2300"/>
            </a:lvl4pPr>
            <a:lvl5pPr marL="2286000" lvl="4" indent="-412750" algn="l" rtl="0">
              <a:lnSpc>
                <a:spcPct val="100000"/>
              </a:lnSpc>
              <a:spcBef>
                <a:spcPts val="600"/>
              </a:spcBef>
              <a:spcAft>
                <a:spcPts val="0"/>
              </a:spcAft>
              <a:buSzPts val="2900"/>
              <a:buChar char="»"/>
              <a:defRPr sz="2300"/>
            </a:lvl5pPr>
            <a:lvl6pPr marL="2743200" lvl="5" indent="-412750" algn="l" rtl="0">
              <a:lnSpc>
                <a:spcPct val="100000"/>
              </a:lnSpc>
              <a:spcBef>
                <a:spcPts val="600"/>
              </a:spcBef>
              <a:spcAft>
                <a:spcPts val="0"/>
              </a:spcAft>
              <a:buClr>
                <a:schemeClr val="dk1"/>
              </a:buClr>
              <a:buSzPts val="2900"/>
              <a:buChar char="•"/>
              <a:defRPr sz="2300"/>
            </a:lvl6pPr>
            <a:lvl7pPr marL="3200400" lvl="6" indent="-412750" algn="l" rtl="0">
              <a:lnSpc>
                <a:spcPct val="100000"/>
              </a:lnSpc>
              <a:spcBef>
                <a:spcPts val="600"/>
              </a:spcBef>
              <a:spcAft>
                <a:spcPts val="0"/>
              </a:spcAft>
              <a:buClr>
                <a:schemeClr val="dk1"/>
              </a:buClr>
              <a:buSzPts val="2900"/>
              <a:buChar char="•"/>
              <a:defRPr sz="2300"/>
            </a:lvl7pPr>
            <a:lvl8pPr marL="3657600" lvl="7" indent="-412750" algn="l" rtl="0">
              <a:lnSpc>
                <a:spcPct val="100000"/>
              </a:lnSpc>
              <a:spcBef>
                <a:spcPts val="600"/>
              </a:spcBef>
              <a:spcAft>
                <a:spcPts val="0"/>
              </a:spcAft>
              <a:buClr>
                <a:schemeClr val="dk1"/>
              </a:buClr>
              <a:buSzPts val="2900"/>
              <a:buChar char="•"/>
              <a:defRPr sz="2300"/>
            </a:lvl8pPr>
            <a:lvl9pPr marL="4114800" lvl="8" indent="-412750" algn="l" rtl="0">
              <a:lnSpc>
                <a:spcPct val="100000"/>
              </a:lnSpc>
              <a:spcBef>
                <a:spcPts val="600"/>
              </a:spcBef>
              <a:spcAft>
                <a:spcPts val="0"/>
              </a:spcAft>
              <a:buClr>
                <a:schemeClr val="dk1"/>
              </a:buClr>
              <a:buSzPts val="2900"/>
              <a:buChar char="•"/>
              <a:defRPr sz="2300"/>
            </a:lvl9pPr>
          </a:lstStyle>
          <a:p>
            <a:endParaRPr/>
          </a:p>
        </p:txBody>
      </p:sp>
      <p:sp>
        <p:nvSpPr>
          <p:cNvPr id="214" name="Google Shape;214;g225dd1006db_0_335"/>
          <p:cNvSpPr txBox="1">
            <a:spLocks noGrp="1"/>
          </p:cNvSpPr>
          <p:nvPr>
            <p:ph type="sldNum" idx="12"/>
          </p:nvPr>
        </p:nvSpPr>
        <p:spPr>
          <a:xfrm>
            <a:off x="13213080" y="9322647"/>
            <a:ext cx="1554600" cy="535500"/>
          </a:xfrm>
          <a:prstGeom prst="rect">
            <a:avLst/>
          </a:prstGeom>
          <a:noFill/>
          <a:ln>
            <a:noFill/>
          </a:ln>
        </p:spPr>
        <p:txBody>
          <a:bodyPr spcFirstLastPara="1" wrap="square" lIns="148300" tIns="74125" rIns="148300" bIns="74125" anchor="ctr" anchorCtr="0">
            <a:noAutofit/>
          </a:bodyPr>
          <a:lstStyle>
            <a:lvl1pPr marL="0" marR="0" lvl="0" indent="0" algn="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15" name="Google Shape;215;g225dd1006db_0_335"/>
          <p:cNvSpPr txBox="1">
            <a:spLocks noGrp="1"/>
          </p:cNvSpPr>
          <p:nvPr>
            <p:ph type="ftr" idx="11"/>
          </p:nvPr>
        </p:nvSpPr>
        <p:spPr>
          <a:xfrm>
            <a:off x="777240" y="9322411"/>
            <a:ext cx="12435900" cy="535500"/>
          </a:xfrm>
          <a:prstGeom prst="rect">
            <a:avLst/>
          </a:prstGeom>
          <a:noFill/>
          <a:ln>
            <a:noFill/>
          </a:ln>
        </p:spPr>
        <p:txBody>
          <a:bodyPr spcFirstLastPara="1" wrap="square" lIns="148300" tIns="74125" rIns="148300" bIns="74125" anchor="ctr" anchorCtr="0">
            <a:noAutofit/>
          </a:bodyPr>
          <a:lstStyle>
            <a:lvl1pPr lvl="0" algn="l" rtl="0">
              <a:lnSpc>
                <a:spcPct val="100000"/>
              </a:lnSpc>
              <a:spcBef>
                <a:spcPts val="0"/>
              </a:spcBef>
              <a:spcAft>
                <a:spcPts val="0"/>
              </a:spcAft>
              <a:buSzPts val="2300"/>
              <a:buNone/>
              <a:defRPr sz="2300"/>
            </a:lvl1pPr>
            <a:lvl2pPr lvl="1" algn="l" rtl="0">
              <a:lnSpc>
                <a:spcPct val="100000"/>
              </a:lnSpc>
              <a:spcBef>
                <a:spcPts val="0"/>
              </a:spcBef>
              <a:spcAft>
                <a:spcPts val="0"/>
              </a:spcAft>
              <a:buSzPts val="2300"/>
              <a:buNone/>
              <a:defRPr sz="2300"/>
            </a:lvl2pPr>
            <a:lvl3pPr lvl="2" algn="l" rtl="0">
              <a:lnSpc>
                <a:spcPct val="100000"/>
              </a:lnSpc>
              <a:spcBef>
                <a:spcPts val="0"/>
              </a:spcBef>
              <a:spcAft>
                <a:spcPts val="0"/>
              </a:spcAft>
              <a:buSzPts val="2300"/>
              <a:buNone/>
              <a:defRPr sz="2300"/>
            </a:lvl3pPr>
            <a:lvl4pPr lvl="3" algn="l" rtl="0">
              <a:lnSpc>
                <a:spcPct val="100000"/>
              </a:lnSpc>
              <a:spcBef>
                <a:spcPts val="0"/>
              </a:spcBef>
              <a:spcAft>
                <a:spcPts val="0"/>
              </a:spcAft>
              <a:buSzPts val="2300"/>
              <a:buNone/>
              <a:defRPr sz="2300"/>
            </a:lvl4pPr>
            <a:lvl5pPr lvl="4" algn="l" rtl="0">
              <a:lnSpc>
                <a:spcPct val="100000"/>
              </a:lnSpc>
              <a:spcBef>
                <a:spcPts val="0"/>
              </a:spcBef>
              <a:spcAft>
                <a:spcPts val="0"/>
              </a:spcAft>
              <a:buSzPts val="2300"/>
              <a:buNone/>
              <a:defRPr sz="2300"/>
            </a:lvl5pPr>
            <a:lvl6pPr lvl="5" algn="l" rtl="0">
              <a:lnSpc>
                <a:spcPct val="100000"/>
              </a:lnSpc>
              <a:spcBef>
                <a:spcPts val="0"/>
              </a:spcBef>
              <a:spcAft>
                <a:spcPts val="0"/>
              </a:spcAft>
              <a:buSzPts val="2300"/>
              <a:buNone/>
              <a:defRPr sz="2300"/>
            </a:lvl6pPr>
            <a:lvl7pPr lvl="6" algn="l" rtl="0">
              <a:lnSpc>
                <a:spcPct val="100000"/>
              </a:lnSpc>
              <a:spcBef>
                <a:spcPts val="0"/>
              </a:spcBef>
              <a:spcAft>
                <a:spcPts val="0"/>
              </a:spcAft>
              <a:buSzPts val="2300"/>
              <a:buNone/>
              <a:defRPr sz="2300"/>
            </a:lvl7pPr>
            <a:lvl8pPr lvl="7" algn="l" rtl="0">
              <a:lnSpc>
                <a:spcPct val="100000"/>
              </a:lnSpc>
              <a:spcBef>
                <a:spcPts val="0"/>
              </a:spcBef>
              <a:spcAft>
                <a:spcPts val="0"/>
              </a:spcAft>
              <a:buSzPts val="2300"/>
              <a:buNone/>
              <a:defRPr sz="2300"/>
            </a:lvl8pPr>
            <a:lvl9pPr lvl="8" algn="l" rtl="0">
              <a:lnSpc>
                <a:spcPct val="100000"/>
              </a:lnSpc>
              <a:spcBef>
                <a:spcPts val="0"/>
              </a:spcBef>
              <a:spcAft>
                <a:spcPts val="0"/>
              </a:spcAft>
              <a:buSzPts val="2300"/>
              <a:buNone/>
              <a:defRPr sz="23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extLst>
    <p:ext uri="{DCECCB84-F9BA-43D5-87BE-67443E8EF086}">
      <p15:sldGuideLst xmlns:p15="http://schemas.microsoft.com/office/powerpoint/2012/main">
        <p15:guide id="1" pos="490">
          <p15:clr>
            <a:srgbClr val="FBAE40"/>
          </p15:clr>
        </p15:guide>
        <p15:guide id="2" pos="9302">
          <p15:clr>
            <a:srgbClr val="FBAE40"/>
          </p15:clr>
        </p15:guide>
        <p15:guide id="3" orient="horz" pos="5702">
          <p15:clr>
            <a:srgbClr val="FBAE40"/>
          </p15:clr>
        </p15:guide>
        <p15:guide id="4" orient="horz" pos="147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PRA_M5">
  <p:cSld name="CPRA_M5">
    <p:spTree>
      <p:nvGrpSpPr>
        <p:cNvPr id="1" name="Shape 23"/>
        <p:cNvGrpSpPr/>
        <p:nvPr/>
      </p:nvGrpSpPr>
      <p:grpSpPr>
        <a:xfrm>
          <a:off x="0" y="0"/>
          <a:ext cx="0" cy="0"/>
          <a:chOff x="0" y="0"/>
          <a:chExt cx="0" cy="0"/>
        </a:xfrm>
      </p:grpSpPr>
      <p:sp>
        <p:nvSpPr>
          <p:cNvPr id="24" name="Google Shape;24;p26"/>
          <p:cNvSpPr txBox="1">
            <a:spLocks noGrp="1"/>
          </p:cNvSpPr>
          <p:nvPr>
            <p:ph type="body" idx="1"/>
          </p:nvPr>
        </p:nvSpPr>
        <p:spPr>
          <a:xfrm>
            <a:off x="457200" y="8795535"/>
            <a:ext cx="9225814" cy="313932"/>
          </a:xfrm>
          <a:prstGeom prst="rect">
            <a:avLst/>
          </a:prstGeom>
          <a:noFill/>
          <a:ln>
            <a:noFill/>
          </a:ln>
        </p:spPr>
        <p:txBody>
          <a:bodyPr spcFirstLastPara="1" wrap="square" lIns="0" tIns="91425" rIns="0" bIns="0" anchor="t" anchorCtr="0">
            <a:spAutoFit/>
          </a:bodyPr>
          <a:lstStyle>
            <a:lvl1pPr marL="457200" marR="0" lvl="0" indent="-228600" algn="l" rtl="0">
              <a:lnSpc>
                <a:spcPct val="90000"/>
              </a:lnSpc>
              <a:spcBef>
                <a:spcPts val="1275"/>
              </a:spcBef>
              <a:spcAft>
                <a:spcPts val="0"/>
              </a:spcAft>
              <a:buClr>
                <a:srgbClr val="939598"/>
              </a:buClr>
              <a:buSzPts val="1600"/>
              <a:buFont typeface="Arial"/>
              <a:buNone/>
              <a:defRPr sz="1600" b="1" i="0" u="none" strike="noStrike" cap="none">
                <a:solidFill>
                  <a:srgbClr val="939598"/>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25" name="Google Shape;25;p26"/>
          <p:cNvSpPr txBox="1">
            <a:spLocks noGrp="1"/>
          </p:cNvSpPr>
          <p:nvPr>
            <p:ph type="body" idx="2"/>
          </p:nvPr>
        </p:nvSpPr>
        <p:spPr>
          <a:xfrm>
            <a:off x="457200" y="8315404"/>
            <a:ext cx="9225814" cy="480131"/>
          </a:xfrm>
          <a:prstGeom prst="rect">
            <a:avLst/>
          </a:prstGeom>
          <a:noFill/>
          <a:ln>
            <a:noFill/>
          </a:ln>
        </p:spPr>
        <p:txBody>
          <a:bodyPr spcFirstLastPara="1" wrap="square" lIns="0" tIns="91425" rIns="0" bIns="0" anchor="t" anchorCtr="0">
            <a:spAutoFit/>
          </a:bodyPr>
          <a:lstStyle>
            <a:lvl1pPr marL="457200" marR="0" lvl="0" indent="-228600" algn="l" rtl="0">
              <a:lnSpc>
                <a:spcPct val="90000"/>
              </a:lnSpc>
              <a:spcBef>
                <a:spcPts val="1275"/>
              </a:spcBef>
              <a:spcAft>
                <a:spcPts val="0"/>
              </a:spcAft>
              <a:buClr>
                <a:schemeClr val="dk1"/>
              </a:buClr>
              <a:buSzPts val="2800"/>
              <a:buFont typeface="Arial"/>
              <a:buNone/>
              <a:defRPr sz="2800" b="1" i="0" u="none" strike="noStrike" cap="none">
                <a:solidFill>
                  <a:schemeClr val="dk1"/>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26" name="Google Shape;26;p26"/>
          <p:cNvSpPr txBox="1">
            <a:spLocks noGrp="1"/>
          </p:cNvSpPr>
          <p:nvPr>
            <p:ph type="body" idx="3"/>
          </p:nvPr>
        </p:nvSpPr>
        <p:spPr>
          <a:xfrm>
            <a:off x="0" y="0"/>
            <a:ext cx="15544800" cy="8138159"/>
          </a:xfrm>
          <a:prstGeom prst="rect">
            <a:avLst/>
          </a:prstGeom>
          <a:solidFill>
            <a:srgbClr val="939598"/>
          </a:solidFill>
          <a:ln>
            <a:noFill/>
          </a:ln>
        </p:spPr>
        <p:txBody>
          <a:bodyPr spcFirstLastPara="1" wrap="square" lIns="91425" tIns="45700" rIns="91425" bIns="45700" anchor="t" anchorCtr="0">
            <a:noAutofit/>
          </a:bodyPr>
          <a:lstStyle>
            <a:lvl1pPr marL="457200" marR="0" lvl="0" indent="-228600" algn="ctr" rtl="0">
              <a:lnSpc>
                <a:spcPct val="90000"/>
              </a:lnSpc>
              <a:spcBef>
                <a:spcPts val="1275"/>
              </a:spcBef>
              <a:spcAft>
                <a:spcPts val="0"/>
              </a:spcAft>
              <a:buClr>
                <a:schemeClr val="lt1"/>
              </a:buClr>
              <a:buSzPts val="2400"/>
              <a:buFont typeface="Arial"/>
              <a:buNone/>
              <a:defRPr sz="2400" b="1" i="0" u="none" strike="noStrike" cap="none">
                <a:solidFill>
                  <a:schemeClr val="lt1"/>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27" name="Google Shape;27;p26"/>
          <p:cNvSpPr txBox="1"/>
          <p:nvPr/>
        </p:nvSpPr>
        <p:spPr>
          <a:xfrm>
            <a:off x="457200" y="9231774"/>
            <a:ext cx="2585720" cy="210820"/>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Clr>
                <a:srgbClr val="939598"/>
              </a:buClr>
              <a:buSzPts val="1200"/>
              <a:buFont typeface="Verdana"/>
              <a:buNone/>
            </a:pPr>
            <a:r>
              <a:rPr lang="en-US" sz="1200" b="0" i="0" u="none" strike="noStrike" cap="none">
                <a:solidFill>
                  <a:srgbClr val="939598"/>
                </a:solidFill>
                <a:latin typeface="Verdana"/>
                <a:ea typeface="Verdana"/>
                <a:cs typeface="Verdana"/>
                <a:sym typeface="Verdana"/>
              </a:rPr>
              <a:t>2023 COASTAL MASTER PLAN</a:t>
            </a:r>
            <a:endParaRPr sz="1400" b="0" i="0" u="none" strike="noStrike" cap="none">
              <a:solidFill>
                <a:srgbClr val="000000"/>
              </a:solidFill>
              <a:latin typeface="Arial"/>
              <a:ea typeface="Arial"/>
              <a:cs typeface="Arial"/>
              <a:sym typeface="Arial"/>
            </a:endParaRPr>
          </a:p>
        </p:txBody>
      </p:sp>
      <p:sp>
        <p:nvSpPr>
          <p:cNvPr id="28" name="Google Shape;28;p26"/>
          <p:cNvSpPr txBox="1"/>
          <p:nvPr/>
        </p:nvSpPr>
        <p:spPr>
          <a:xfrm>
            <a:off x="14630400" y="9231774"/>
            <a:ext cx="457200" cy="198131"/>
          </a:xfrm>
          <a:prstGeom prst="rect">
            <a:avLst/>
          </a:prstGeom>
          <a:noFill/>
          <a:ln>
            <a:noFill/>
          </a:ln>
        </p:spPr>
        <p:txBody>
          <a:bodyPr spcFirstLastPara="1" wrap="square" lIns="0" tIns="13325" rIns="0" bIns="0" anchor="t" anchorCtr="0">
            <a:noAutofit/>
          </a:bodyPr>
          <a:lstStyle/>
          <a:p>
            <a:pPr marL="12700" marR="0" lvl="0" indent="0" algn="r" rtl="0">
              <a:lnSpc>
                <a:spcPct val="100000"/>
              </a:lnSpc>
              <a:spcBef>
                <a:spcPts val="0"/>
              </a:spcBef>
              <a:spcAft>
                <a:spcPts val="0"/>
              </a:spcAft>
              <a:buClr>
                <a:srgbClr val="939598"/>
              </a:buClr>
              <a:buSzPts val="1200"/>
              <a:buFont typeface="Verdana"/>
              <a:buNone/>
            </a:pPr>
            <a:fld id="{00000000-1234-1234-1234-123412341234}" type="slidenum">
              <a:rPr lang="en-US" sz="1200" b="0" i="0" u="none" strike="noStrike" cap="none">
                <a:solidFill>
                  <a:srgbClr val="939598"/>
                </a:solidFill>
                <a:latin typeface="Verdana"/>
                <a:ea typeface="Verdana"/>
                <a:cs typeface="Verdana"/>
                <a:sym typeface="Verdana"/>
              </a:rPr>
              <a:t>‹#›</a:t>
            </a:fld>
            <a:endParaRPr sz="1200" b="0" i="0" u="none" strike="noStrike" cap="none">
              <a:solidFill>
                <a:srgbClr val="939598"/>
              </a:solidFill>
              <a:latin typeface="Verdana"/>
              <a:ea typeface="Verdana"/>
              <a:cs typeface="Verdana"/>
              <a:sym typeface="Verdana"/>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PRA_M2">
  <p:cSld name="CPRA_M2">
    <p:spTree>
      <p:nvGrpSpPr>
        <p:cNvPr id="1" name="Shape 29"/>
        <p:cNvGrpSpPr/>
        <p:nvPr/>
      </p:nvGrpSpPr>
      <p:grpSpPr>
        <a:xfrm>
          <a:off x="0" y="0"/>
          <a:ext cx="0" cy="0"/>
          <a:chOff x="0" y="0"/>
          <a:chExt cx="0" cy="0"/>
        </a:xfrm>
      </p:grpSpPr>
      <p:sp>
        <p:nvSpPr>
          <p:cNvPr id="30" name="Google Shape;30;p10"/>
          <p:cNvSpPr txBox="1">
            <a:spLocks noGrp="1"/>
          </p:cNvSpPr>
          <p:nvPr>
            <p:ph type="body" idx="1"/>
          </p:nvPr>
        </p:nvSpPr>
        <p:spPr>
          <a:xfrm>
            <a:off x="457200" y="828187"/>
            <a:ext cx="9225814" cy="480131"/>
          </a:xfrm>
          <a:prstGeom prst="rect">
            <a:avLst/>
          </a:prstGeom>
          <a:noFill/>
          <a:ln>
            <a:noFill/>
          </a:ln>
        </p:spPr>
        <p:txBody>
          <a:bodyPr spcFirstLastPara="1" wrap="square" lIns="0" tIns="91425" rIns="0" bIns="0" anchor="t" anchorCtr="0">
            <a:spAutoFit/>
          </a:bodyPr>
          <a:lstStyle>
            <a:lvl1pPr marL="457200" marR="0" lvl="0" indent="-228600" algn="l" rtl="0">
              <a:lnSpc>
                <a:spcPct val="90000"/>
              </a:lnSpc>
              <a:spcBef>
                <a:spcPts val="1275"/>
              </a:spcBef>
              <a:spcAft>
                <a:spcPts val="0"/>
              </a:spcAft>
              <a:buClr>
                <a:schemeClr val="dk1"/>
              </a:buClr>
              <a:buSzPts val="2800"/>
              <a:buFont typeface="Arial"/>
              <a:buNone/>
              <a:defRPr sz="2800" b="1" i="0" u="none" strike="noStrike" cap="none">
                <a:solidFill>
                  <a:schemeClr val="dk1"/>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31" name="Google Shape;31;p10"/>
          <p:cNvSpPr txBox="1">
            <a:spLocks noGrp="1"/>
          </p:cNvSpPr>
          <p:nvPr>
            <p:ph type="body" idx="2"/>
          </p:nvPr>
        </p:nvSpPr>
        <p:spPr>
          <a:xfrm>
            <a:off x="457200" y="1308318"/>
            <a:ext cx="9225814" cy="313932"/>
          </a:xfrm>
          <a:prstGeom prst="rect">
            <a:avLst/>
          </a:prstGeom>
          <a:noFill/>
          <a:ln>
            <a:noFill/>
          </a:ln>
        </p:spPr>
        <p:txBody>
          <a:bodyPr spcFirstLastPara="1" wrap="square" lIns="0" tIns="91425" rIns="0" bIns="0" anchor="t" anchorCtr="0">
            <a:spAutoFit/>
          </a:bodyPr>
          <a:lstStyle>
            <a:lvl1pPr marL="457200" marR="0" lvl="0" indent="-228600" algn="l" rtl="0">
              <a:lnSpc>
                <a:spcPct val="90000"/>
              </a:lnSpc>
              <a:spcBef>
                <a:spcPts val="1275"/>
              </a:spcBef>
              <a:spcAft>
                <a:spcPts val="0"/>
              </a:spcAft>
              <a:buClr>
                <a:srgbClr val="939598"/>
              </a:buClr>
              <a:buSzPts val="1600"/>
              <a:buFont typeface="Arial"/>
              <a:buNone/>
              <a:defRPr sz="1600" b="1" i="0" u="none" strike="noStrike" cap="none">
                <a:solidFill>
                  <a:srgbClr val="939598"/>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32" name="Google Shape;32;p10"/>
          <p:cNvSpPr txBox="1">
            <a:spLocks noGrp="1"/>
          </p:cNvSpPr>
          <p:nvPr>
            <p:ph type="body" idx="3"/>
          </p:nvPr>
        </p:nvSpPr>
        <p:spPr>
          <a:xfrm>
            <a:off x="6858000" y="2286000"/>
            <a:ext cx="8229600" cy="5943600"/>
          </a:xfrm>
          <a:prstGeom prst="rect">
            <a:avLst/>
          </a:prstGeom>
          <a:solidFill>
            <a:srgbClr val="939598"/>
          </a:solidFill>
          <a:ln>
            <a:noFill/>
          </a:ln>
        </p:spPr>
        <p:txBody>
          <a:bodyPr spcFirstLastPara="1" wrap="square" lIns="0" tIns="0" rIns="0" bIns="0" anchor="t" anchorCtr="0">
            <a:noAutofit/>
          </a:bodyPr>
          <a:lstStyle>
            <a:lvl1pPr marL="457200" marR="0" lvl="0" indent="-228600" algn="ctr" rtl="0">
              <a:lnSpc>
                <a:spcPct val="90000"/>
              </a:lnSpc>
              <a:spcBef>
                <a:spcPts val="1275"/>
              </a:spcBef>
              <a:spcAft>
                <a:spcPts val="0"/>
              </a:spcAft>
              <a:buClr>
                <a:schemeClr val="lt1"/>
              </a:buClr>
              <a:buSzPts val="2400"/>
              <a:buFont typeface="Arial"/>
              <a:buNone/>
              <a:defRPr sz="2400" b="1" i="0" u="none" strike="noStrike" cap="none">
                <a:solidFill>
                  <a:schemeClr val="lt1"/>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33" name="Google Shape;33;p10"/>
          <p:cNvSpPr txBox="1"/>
          <p:nvPr/>
        </p:nvSpPr>
        <p:spPr>
          <a:xfrm>
            <a:off x="457200" y="9231774"/>
            <a:ext cx="2585720" cy="210820"/>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Clr>
                <a:srgbClr val="939598"/>
              </a:buClr>
              <a:buSzPts val="1200"/>
              <a:buFont typeface="Verdana"/>
              <a:buNone/>
            </a:pPr>
            <a:r>
              <a:rPr lang="en-US" sz="1200" b="0" i="0" u="none" strike="noStrike" cap="none">
                <a:solidFill>
                  <a:srgbClr val="939598"/>
                </a:solidFill>
                <a:latin typeface="Verdana"/>
                <a:ea typeface="Verdana"/>
                <a:cs typeface="Verdana"/>
                <a:sym typeface="Verdana"/>
              </a:rPr>
              <a:t>2023 COASTAL MASTER PLAN</a:t>
            </a:r>
            <a:endParaRPr sz="1400" b="0" i="0" u="none" strike="noStrike" cap="none">
              <a:solidFill>
                <a:srgbClr val="000000"/>
              </a:solidFill>
              <a:latin typeface="Arial"/>
              <a:ea typeface="Arial"/>
              <a:cs typeface="Arial"/>
              <a:sym typeface="Arial"/>
            </a:endParaRPr>
          </a:p>
        </p:txBody>
      </p:sp>
      <p:sp>
        <p:nvSpPr>
          <p:cNvPr id="34" name="Google Shape;34;p10"/>
          <p:cNvSpPr txBox="1"/>
          <p:nvPr/>
        </p:nvSpPr>
        <p:spPr>
          <a:xfrm>
            <a:off x="14630400" y="9231774"/>
            <a:ext cx="457200" cy="198131"/>
          </a:xfrm>
          <a:prstGeom prst="rect">
            <a:avLst/>
          </a:prstGeom>
          <a:noFill/>
          <a:ln>
            <a:noFill/>
          </a:ln>
        </p:spPr>
        <p:txBody>
          <a:bodyPr spcFirstLastPara="1" wrap="square" lIns="0" tIns="13325" rIns="0" bIns="0" anchor="t" anchorCtr="0">
            <a:noAutofit/>
          </a:bodyPr>
          <a:lstStyle/>
          <a:p>
            <a:pPr marL="12700" marR="0" lvl="0" indent="0" algn="r" rtl="0">
              <a:lnSpc>
                <a:spcPct val="100000"/>
              </a:lnSpc>
              <a:spcBef>
                <a:spcPts val="0"/>
              </a:spcBef>
              <a:spcAft>
                <a:spcPts val="0"/>
              </a:spcAft>
              <a:buClr>
                <a:srgbClr val="939598"/>
              </a:buClr>
              <a:buSzPts val="1200"/>
              <a:buFont typeface="Verdana"/>
              <a:buNone/>
            </a:pPr>
            <a:fld id="{00000000-1234-1234-1234-123412341234}" type="slidenum">
              <a:rPr lang="en-US" sz="1200" b="0" i="0" u="none" strike="noStrike" cap="none">
                <a:solidFill>
                  <a:srgbClr val="939598"/>
                </a:solidFill>
                <a:latin typeface="Verdana"/>
                <a:ea typeface="Verdana"/>
                <a:cs typeface="Verdana"/>
                <a:sym typeface="Verdana"/>
              </a:rPr>
              <a:t>‹#›</a:t>
            </a:fld>
            <a:endParaRPr sz="1200" b="0" i="0" u="none" strike="noStrike" cap="none">
              <a:solidFill>
                <a:srgbClr val="939598"/>
              </a:solidFill>
              <a:latin typeface="Verdana"/>
              <a:ea typeface="Verdana"/>
              <a:cs typeface="Verdana"/>
              <a:sym typeface="Verdana"/>
            </a:endParaRPr>
          </a:p>
        </p:txBody>
      </p:sp>
      <p:sp>
        <p:nvSpPr>
          <p:cNvPr id="35" name="Google Shape;35;p10"/>
          <p:cNvSpPr txBox="1">
            <a:spLocks noGrp="1"/>
          </p:cNvSpPr>
          <p:nvPr>
            <p:ph type="body" idx="4"/>
          </p:nvPr>
        </p:nvSpPr>
        <p:spPr>
          <a:xfrm>
            <a:off x="6858000" y="8229600"/>
            <a:ext cx="8229600" cy="424732"/>
          </a:xfrm>
          <a:prstGeom prst="rect">
            <a:avLst/>
          </a:prstGeom>
          <a:noFill/>
          <a:ln>
            <a:noFill/>
          </a:ln>
        </p:spPr>
        <p:txBody>
          <a:bodyPr spcFirstLastPara="1" wrap="square" lIns="0" tIns="91425" rIns="0" bIns="0" anchor="t" anchorCtr="0">
            <a:spAutoFit/>
          </a:bodyPr>
          <a:lstStyle>
            <a:lvl1pPr marL="457200" marR="0" lvl="0" indent="-228600" algn="l" rtl="0">
              <a:lnSpc>
                <a:spcPct val="90000"/>
              </a:lnSpc>
              <a:spcBef>
                <a:spcPts val="1275"/>
              </a:spcBef>
              <a:spcAft>
                <a:spcPts val="0"/>
              </a:spcAft>
              <a:buClr>
                <a:srgbClr val="58595B"/>
              </a:buClr>
              <a:buSzPts val="1200"/>
              <a:buFont typeface="Arial"/>
              <a:buNone/>
              <a:defRPr sz="1200" b="0" i="0" u="none" strike="noStrike" cap="none">
                <a:solidFill>
                  <a:srgbClr val="58595B"/>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36" name="Google Shape;36;p10"/>
          <p:cNvSpPr txBox="1">
            <a:spLocks noGrp="1"/>
          </p:cNvSpPr>
          <p:nvPr>
            <p:ph type="body" idx="5"/>
          </p:nvPr>
        </p:nvSpPr>
        <p:spPr>
          <a:xfrm>
            <a:off x="457200" y="2286000"/>
            <a:ext cx="5486400" cy="6368332"/>
          </a:xfrm>
          <a:prstGeom prst="rect">
            <a:avLst/>
          </a:prstGeom>
          <a:noFill/>
          <a:ln>
            <a:noFill/>
          </a:ln>
        </p:spPr>
        <p:txBody>
          <a:bodyPr spcFirstLastPara="1" wrap="square" lIns="0" tIns="0" rIns="0" bIns="0" anchor="t" anchorCtr="0">
            <a:noAutofit/>
          </a:bodyPr>
          <a:lstStyle>
            <a:lvl1pPr marL="457200" marR="0" lvl="0" indent="-406400" algn="l" rtl="0">
              <a:lnSpc>
                <a:spcPct val="100000"/>
              </a:lnSpc>
              <a:spcBef>
                <a:spcPts val="1440"/>
              </a:spcBef>
              <a:spcAft>
                <a:spcPts val="0"/>
              </a:spcAft>
              <a:buClr>
                <a:srgbClr val="58595B"/>
              </a:buClr>
              <a:buSzPts val="2800"/>
              <a:buFont typeface="Arial"/>
              <a:buChar char="•"/>
              <a:defRPr sz="2800" b="0" i="0" u="none" strike="noStrike" cap="none">
                <a:solidFill>
                  <a:srgbClr val="58595B"/>
                </a:solidFill>
                <a:latin typeface="Libre Franklin Medium"/>
                <a:ea typeface="Libre Franklin Medium"/>
                <a:cs typeface="Libre Franklin Medium"/>
                <a:sym typeface="Libre Franklin Medium"/>
              </a:defRPr>
            </a:lvl1pPr>
            <a:lvl2pPr marL="914400" marR="0" lvl="1" indent="-393700" algn="l" rtl="0">
              <a:lnSpc>
                <a:spcPct val="90000"/>
              </a:lnSpc>
              <a:spcBef>
                <a:spcPts val="638"/>
              </a:spcBef>
              <a:spcAft>
                <a:spcPts val="0"/>
              </a:spcAft>
              <a:buClr>
                <a:schemeClr val="dk1"/>
              </a:buClr>
              <a:buSzPts val="2600"/>
              <a:buFont typeface="Arial"/>
              <a:buChar char="•"/>
              <a:defRPr sz="260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PRA_Divider 1">
  <p:cSld name="1_CPRA_Divider">
    <p:spTree>
      <p:nvGrpSpPr>
        <p:cNvPr id="1" name="Shape 37"/>
        <p:cNvGrpSpPr/>
        <p:nvPr/>
      </p:nvGrpSpPr>
      <p:grpSpPr>
        <a:xfrm>
          <a:off x="0" y="0"/>
          <a:ext cx="0" cy="0"/>
          <a:chOff x="0" y="0"/>
          <a:chExt cx="0" cy="0"/>
        </a:xfrm>
      </p:grpSpPr>
      <p:sp>
        <p:nvSpPr>
          <p:cNvPr id="38" name="Google Shape;38;g1b8ff67df2a_0_513"/>
          <p:cNvSpPr>
            <a:spLocks noGrp="1"/>
          </p:cNvSpPr>
          <p:nvPr>
            <p:ph type="pic" idx="2"/>
          </p:nvPr>
        </p:nvSpPr>
        <p:spPr>
          <a:xfrm>
            <a:off x="0" y="0"/>
            <a:ext cx="15544800" cy="10058400"/>
          </a:xfrm>
          <a:prstGeom prst="rect">
            <a:avLst/>
          </a:prstGeom>
          <a:solidFill>
            <a:srgbClr val="939598"/>
          </a:solidFill>
          <a:ln>
            <a:noFill/>
          </a:ln>
        </p:spPr>
      </p:sp>
      <p:sp>
        <p:nvSpPr>
          <p:cNvPr id="39" name="Google Shape;39;g1b8ff67df2a_0_513"/>
          <p:cNvSpPr txBox="1">
            <a:spLocks noGrp="1"/>
          </p:cNvSpPr>
          <p:nvPr>
            <p:ph type="body" idx="1"/>
          </p:nvPr>
        </p:nvSpPr>
        <p:spPr>
          <a:xfrm>
            <a:off x="4400322" y="4567535"/>
            <a:ext cx="6744300" cy="923400"/>
          </a:xfrm>
          <a:prstGeom prst="rect">
            <a:avLst/>
          </a:prstGeom>
          <a:solidFill>
            <a:schemeClr val="dk1"/>
          </a:solidFill>
          <a:ln>
            <a:noFill/>
          </a:ln>
        </p:spPr>
        <p:txBody>
          <a:bodyPr spcFirstLastPara="1" wrap="square" lIns="91425" tIns="45700" rIns="91425" bIns="45700" anchor="ctr" anchorCtr="1">
            <a:spAutoFit/>
          </a:bodyPr>
          <a:lstStyle>
            <a:lvl1pPr marL="457200" marR="0" lvl="0" indent="-228600" algn="ctr" rtl="0">
              <a:lnSpc>
                <a:spcPct val="90000"/>
              </a:lnSpc>
              <a:spcBef>
                <a:spcPts val="1275"/>
              </a:spcBef>
              <a:spcAft>
                <a:spcPts val="0"/>
              </a:spcAft>
              <a:buClr>
                <a:schemeClr val="lt1"/>
              </a:buClr>
              <a:buSzPts val="6000"/>
              <a:buFont typeface="Arial"/>
              <a:buNone/>
              <a:defRPr sz="6000" b="1" i="0" u="none" strike="noStrike" cap="none">
                <a:solidFill>
                  <a:schemeClr val="lt1"/>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Thin"/>
                <a:ea typeface="Libre Franklin Thin"/>
                <a:cs typeface="Libre Franklin Thin"/>
                <a:sym typeface="Libre Franklin Thin"/>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Thin"/>
                <a:ea typeface="Libre Franklin Thin"/>
                <a:cs typeface="Libre Franklin Thin"/>
                <a:sym typeface="Libre Franklin Thin"/>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Thin"/>
                <a:ea typeface="Libre Franklin Thin"/>
                <a:cs typeface="Libre Franklin Thin"/>
                <a:sym typeface="Libre Franklin Thin"/>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Thin"/>
                <a:ea typeface="Libre Franklin Thin"/>
                <a:cs typeface="Libre Franklin Thin"/>
                <a:sym typeface="Libre Franklin Thin"/>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Thin"/>
                <a:ea typeface="Libre Franklin Thin"/>
                <a:cs typeface="Libre Franklin Thin"/>
                <a:sym typeface="Libre Franklin Thin"/>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Thin"/>
                <a:ea typeface="Libre Franklin Thin"/>
                <a:cs typeface="Libre Franklin Thin"/>
                <a:sym typeface="Libre Franklin Thin"/>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Thin"/>
                <a:ea typeface="Libre Franklin Thin"/>
                <a:cs typeface="Libre Franklin Thin"/>
                <a:sym typeface="Libre Franklin Thin"/>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Thin"/>
                <a:ea typeface="Libre Franklin Thin"/>
                <a:cs typeface="Libre Franklin Thin"/>
                <a:sym typeface="Libre Franklin Thin"/>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PRA_M4B">
  <p:cSld name="CPRA_M4B">
    <p:spTree>
      <p:nvGrpSpPr>
        <p:cNvPr id="1" name="Shape 40"/>
        <p:cNvGrpSpPr/>
        <p:nvPr/>
      </p:nvGrpSpPr>
      <p:grpSpPr>
        <a:xfrm>
          <a:off x="0" y="0"/>
          <a:ext cx="0" cy="0"/>
          <a:chOff x="0" y="0"/>
          <a:chExt cx="0" cy="0"/>
        </a:xfrm>
      </p:grpSpPr>
      <p:sp>
        <p:nvSpPr>
          <p:cNvPr id="41" name="Google Shape;41;p12"/>
          <p:cNvSpPr txBox="1">
            <a:spLocks noGrp="1"/>
          </p:cNvSpPr>
          <p:nvPr>
            <p:ph type="body" idx="1"/>
          </p:nvPr>
        </p:nvSpPr>
        <p:spPr>
          <a:xfrm>
            <a:off x="457200" y="8458200"/>
            <a:ext cx="7086600" cy="424732"/>
          </a:xfrm>
          <a:prstGeom prst="rect">
            <a:avLst/>
          </a:prstGeom>
          <a:noFill/>
          <a:ln>
            <a:noFill/>
          </a:ln>
        </p:spPr>
        <p:txBody>
          <a:bodyPr spcFirstLastPara="1" wrap="square" lIns="0" tIns="91425" rIns="0" bIns="0" anchor="t" anchorCtr="0">
            <a:spAutoFit/>
          </a:bodyPr>
          <a:lstStyle>
            <a:lvl1pPr marL="457200" marR="0" lvl="0" indent="-228600" algn="l" rtl="0">
              <a:lnSpc>
                <a:spcPct val="90000"/>
              </a:lnSpc>
              <a:spcBef>
                <a:spcPts val="1275"/>
              </a:spcBef>
              <a:spcAft>
                <a:spcPts val="0"/>
              </a:spcAft>
              <a:buClr>
                <a:srgbClr val="58595B"/>
              </a:buClr>
              <a:buSzPts val="1200"/>
              <a:buFont typeface="Arial"/>
              <a:buNone/>
              <a:defRPr sz="1200" b="0" i="0" u="none" strike="noStrike" cap="none">
                <a:solidFill>
                  <a:srgbClr val="58595B"/>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42" name="Google Shape;42;p12"/>
          <p:cNvSpPr txBox="1">
            <a:spLocks noGrp="1"/>
          </p:cNvSpPr>
          <p:nvPr>
            <p:ph type="body" idx="2"/>
          </p:nvPr>
        </p:nvSpPr>
        <p:spPr>
          <a:xfrm>
            <a:off x="457200" y="2514600"/>
            <a:ext cx="7086600" cy="5943600"/>
          </a:xfrm>
          <a:prstGeom prst="rect">
            <a:avLst/>
          </a:prstGeom>
          <a:solidFill>
            <a:srgbClr val="939598"/>
          </a:solidFill>
          <a:ln>
            <a:noFill/>
          </a:ln>
        </p:spPr>
        <p:txBody>
          <a:bodyPr spcFirstLastPara="1" wrap="square" lIns="91425" tIns="45700" rIns="91425" bIns="45700" anchor="t" anchorCtr="0">
            <a:noAutofit/>
          </a:bodyPr>
          <a:lstStyle>
            <a:lvl1pPr marL="457200" marR="0" lvl="0" indent="-228600" algn="ctr" rtl="0">
              <a:lnSpc>
                <a:spcPct val="90000"/>
              </a:lnSpc>
              <a:spcBef>
                <a:spcPts val="1275"/>
              </a:spcBef>
              <a:spcAft>
                <a:spcPts val="0"/>
              </a:spcAft>
              <a:buClr>
                <a:schemeClr val="lt1"/>
              </a:buClr>
              <a:buSzPts val="2400"/>
              <a:buFont typeface="Arial"/>
              <a:buNone/>
              <a:defRPr sz="2400" b="1" i="0" u="none" strike="noStrike" cap="none">
                <a:solidFill>
                  <a:schemeClr val="lt1"/>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43" name="Google Shape;43;p12"/>
          <p:cNvSpPr txBox="1">
            <a:spLocks noGrp="1"/>
          </p:cNvSpPr>
          <p:nvPr>
            <p:ph type="body" idx="3"/>
          </p:nvPr>
        </p:nvSpPr>
        <p:spPr>
          <a:xfrm>
            <a:off x="457200" y="828187"/>
            <a:ext cx="9225814" cy="480131"/>
          </a:xfrm>
          <a:prstGeom prst="rect">
            <a:avLst/>
          </a:prstGeom>
          <a:noFill/>
          <a:ln>
            <a:noFill/>
          </a:ln>
        </p:spPr>
        <p:txBody>
          <a:bodyPr spcFirstLastPara="1" wrap="square" lIns="0" tIns="91425" rIns="0" bIns="0" anchor="t" anchorCtr="0">
            <a:spAutoFit/>
          </a:bodyPr>
          <a:lstStyle>
            <a:lvl1pPr marL="457200" marR="0" lvl="0" indent="-228600" algn="l" rtl="0">
              <a:lnSpc>
                <a:spcPct val="90000"/>
              </a:lnSpc>
              <a:spcBef>
                <a:spcPts val="1275"/>
              </a:spcBef>
              <a:spcAft>
                <a:spcPts val="0"/>
              </a:spcAft>
              <a:buClr>
                <a:schemeClr val="dk1"/>
              </a:buClr>
              <a:buSzPts val="2800"/>
              <a:buFont typeface="Arial"/>
              <a:buNone/>
              <a:defRPr sz="2800" b="1" i="0" u="none" strike="noStrike" cap="none">
                <a:solidFill>
                  <a:schemeClr val="dk1"/>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44" name="Google Shape;44;p12"/>
          <p:cNvSpPr txBox="1">
            <a:spLocks noGrp="1"/>
          </p:cNvSpPr>
          <p:nvPr>
            <p:ph type="body" idx="4"/>
          </p:nvPr>
        </p:nvSpPr>
        <p:spPr>
          <a:xfrm>
            <a:off x="457200" y="1308318"/>
            <a:ext cx="9225814" cy="313932"/>
          </a:xfrm>
          <a:prstGeom prst="rect">
            <a:avLst/>
          </a:prstGeom>
          <a:noFill/>
          <a:ln>
            <a:noFill/>
          </a:ln>
        </p:spPr>
        <p:txBody>
          <a:bodyPr spcFirstLastPara="1" wrap="square" lIns="0" tIns="91425" rIns="0" bIns="0" anchor="t" anchorCtr="0">
            <a:spAutoFit/>
          </a:bodyPr>
          <a:lstStyle>
            <a:lvl1pPr marL="457200" marR="0" lvl="0" indent="-228600" algn="l" rtl="0">
              <a:lnSpc>
                <a:spcPct val="90000"/>
              </a:lnSpc>
              <a:spcBef>
                <a:spcPts val="1275"/>
              </a:spcBef>
              <a:spcAft>
                <a:spcPts val="0"/>
              </a:spcAft>
              <a:buClr>
                <a:srgbClr val="939598"/>
              </a:buClr>
              <a:buSzPts val="1600"/>
              <a:buFont typeface="Arial"/>
              <a:buNone/>
              <a:defRPr sz="1600" b="1" i="0" u="none" strike="noStrike" cap="none">
                <a:solidFill>
                  <a:srgbClr val="939598"/>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45" name="Google Shape;45;p12"/>
          <p:cNvSpPr txBox="1"/>
          <p:nvPr/>
        </p:nvSpPr>
        <p:spPr>
          <a:xfrm>
            <a:off x="457200" y="9231774"/>
            <a:ext cx="2585720" cy="210820"/>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Clr>
                <a:srgbClr val="939598"/>
              </a:buClr>
              <a:buSzPts val="1200"/>
              <a:buFont typeface="Verdana"/>
              <a:buNone/>
            </a:pPr>
            <a:r>
              <a:rPr lang="en-US" sz="1200" b="0" i="0" u="none" strike="noStrike" cap="none">
                <a:solidFill>
                  <a:srgbClr val="939598"/>
                </a:solidFill>
                <a:latin typeface="Verdana"/>
                <a:ea typeface="Verdana"/>
                <a:cs typeface="Verdana"/>
                <a:sym typeface="Verdana"/>
              </a:rPr>
              <a:t>2023 COASTAL MASTER PLAN</a:t>
            </a:r>
            <a:endParaRPr sz="1400" b="0" i="0" u="none" strike="noStrike" cap="none">
              <a:solidFill>
                <a:srgbClr val="000000"/>
              </a:solidFill>
              <a:latin typeface="Arial"/>
              <a:ea typeface="Arial"/>
              <a:cs typeface="Arial"/>
              <a:sym typeface="Arial"/>
            </a:endParaRPr>
          </a:p>
        </p:txBody>
      </p:sp>
      <p:sp>
        <p:nvSpPr>
          <p:cNvPr id="46" name="Google Shape;46;p12"/>
          <p:cNvSpPr txBox="1"/>
          <p:nvPr/>
        </p:nvSpPr>
        <p:spPr>
          <a:xfrm>
            <a:off x="14630400" y="9231774"/>
            <a:ext cx="457200" cy="198131"/>
          </a:xfrm>
          <a:prstGeom prst="rect">
            <a:avLst/>
          </a:prstGeom>
          <a:noFill/>
          <a:ln>
            <a:noFill/>
          </a:ln>
        </p:spPr>
        <p:txBody>
          <a:bodyPr spcFirstLastPara="1" wrap="square" lIns="0" tIns="13325" rIns="0" bIns="0" anchor="t" anchorCtr="0">
            <a:noAutofit/>
          </a:bodyPr>
          <a:lstStyle/>
          <a:p>
            <a:pPr marL="12700" marR="0" lvl="0" indent="0" algn="r" rtl="0">
              <a:lnSpc>
                <a:spcPct val="100000"/>
              </a:lnSpc>
              <a:spcBef>
                <a:spcPts val="0"/>
              </a:spcBef>
              <a:spcAft>
                <a:spcPts val="0"/>
              </a:spcAft>
              <a:buClr>
                <a:srgbClr val="939598"/>
              </a:buClr>
              <a:buSzPts val="1200"/>
              <a:buFont typeface="Verdana"/>
              <a:buNone/>
            </a:pPr>
            <a:fld id="{00000000-1234-1234-1234-123412341234}" type="slidenum">
              <a:rPr lang="en-US" sz="1200" b="0" i="0" u="none" strike="noStrike" cap="none">
                <a:solidFill>
                  <a:srgbClr val="939598"/>
                </a:solidFill>
                <a:latin typeface="Verdana"/>
                <a:ea typeface="Verdana"/>
                <a:cs typeface="Verdana"/>
                <a:sym typeface="Verdana"/>
              </a:rPr>
              <a:t>‹#›</a:t>
            </a:fld>
            <a:endParaRPr sz="1200" b="0" i="0" u="none" strike="noStrike" cap="none">
              <a:solidFill>
                <a:srgbClr val="939598"/>
              </a:solidFill>
              <a:latin typeface="Verdana"/>
              <a:ea typeface="Verdana"/>
              <a:cs typeface="Verdana"/>
              <a:sym typeface="Verdana"/>
            </a:endParaRPr>
          </a:p>
        </p:txBody>
      </p:sp>
      <p:sp>
        <p:nvSpPr>
          <p:cNvPr id="47" name="Google Shape;47;p12"/>
          <p:cNvSpPr txBox="1">
            <a:spLocks noGrp="1"/>
          </p:cNvSpPr>
          <p:nvPr>
            <p:ph type="body" idx="5"/>
          </p:nvPr>
        </p:nvSpPr>
        <p:spPr>
          <a:xfrm>
            <a:off x="8001000" y="2514600"/>
            <a:ext cx="7086600" cy="5943600"/>
          </a:xfrm>
          <a:prstGeom prst="rect">
            <a:avLst/>
          </a:prstGeom>
          <a:solidFill>
            <a:srgbClr val="939598"/>
          </a:solidFill>
          <a:ln>
            <a:noFill/>
          </a:ln>
        </p:spPr>
        <p:txBody>
          <a:bodyPr spcFirstLastPara="1" wrap="square" lIns="91425" tIns="45700" rIns="91425" bIns="45700" anchor="t" anchorCtr="0">
            <a:noAutofit/>
          </a:bodyPr>
          <a:lstStyle>
            <a:lvl1pPr marL="457200" marR="0" lvl="0" indent="-228600" algn="ctr" rtl="0">
              <a:lnSpc>
                <a:spcPct val="90000"/>
              </a:lnSpc>
              <a:spcBef>
                <a:spcPts val="1275"/>
              </a:spcBef>
              <a:spcAft>
                <a:spcPts val="0"/>
              </a:spcAft>
              <a:buClr>
                <a:schemeClr val="lt1"/>
              </a:buClr>
              <a:buSzPts val="2400"/>
              <a:buFont typeface="Arial"/>
              <a:buNone/>
              <a:defRPr sz="2400" b="1" i="0" u="none" strike="noStrike" cap="none">
                <a:solidFill>
                  <a:schemeClr val="lt1"/>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48" name="Google Shape;48;p12"/>
          <p:cNvSpPr txBox="1">
            <a:spLocks noGrp="1"/>
          </p:cNvSpPr>
          <p:nvPr>
            <p:ph type="body" idx="6"/>
          </p:nvPr>
        </p:nvSpPr>
        <p:spPr>
          <a:xfrm>
            <a:off x="8001000" y="8468404"/>
            <a:ext cx="7086600" cy="424732"/>
          </a:xfrm>
          <a:prstGeom prst="rect">
            <a:avLst/>
          </a:prstGeom>
          <a:noFill/>
          <a:ln>
            <a:noFill/>
          </a:ln>
        </p:spPr>
        <p:txBody>
          <a:bodyPr spcFirstLastPara="1" wrap="square" lIns="0" tIns="91425" rIns="0" bIns="0" anchor="t" anchorCtr="0">
            <a:spAutoFit/>
          </a:bodyPr>
          <a:lstStyle>
            <a:lvl1pPr marL="457200" marR="0" lvl="0" indent="-228600" algn="l" rtl="0">
              <a:lnSpc>
                <a:spcPct val="90000"/>
              </a:lnSpc>
              <a:spcBef>
                <a:spcPts val="1275"/>
              </a:spcBef>
              <a:spcAft>
                <a:spcPts val="0"/>
              </a:spcAft>
              <a:buClr>
                <a:srgbClr val="58595B"/>
              </a:buClr>
              <a:buSzPts val="1200"/>
              <a:buFont typeface="Arial"/>
              <a:buNone/>
              <a:defRPr sz="1200" b="0" i="0" u="none" strike="noStrike" cap="none">
                <a:solidFill>
                  <a:srgbClr val="58595B"/>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PRA_M1A">
  <p:cSld name="CPRA_M1A">
    <p:spTree>
      <p:nvGrpSpPr>
        <p:cNvPr id="1" name="Shape 49"/>
        <p:cNvGrpSpPr/>
        <p:nvPr/>
      </p:nvGrpSpPr>
      <p:grpSpPr>
        <a:xfrm>
          <a:off x="0" y="0"/>
          <a:ext cx="0" cy="0"/>
          <a:chOff x="0" y="0"/>
          <a:chExt cx="0" cy="0"/>
        </a:xfrm>
      </p:grpSpPr>
      <p:sp>
        <p:nvSpPr>
          <p:cNvPr id="50" name="Google Shape;50;p9"/>
          <p:cNvSpPr txBox="1"/>
          <p:nvPr/>
        </p:nvSpPr>
        <p:spPr>
          <a:xfrm>
            <a:off x="457200" y="9231774"/>
            <a:ext cx="2585720" cy="210820"/>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Clr>
                <a:srgbClr val="939598"/>
              </a:buClr>
              <a:buSzPts val="1200"/>
              <a:buFont typeface="Verdana"/>
              <a:buNone/>
            </a:pPr>
            <a:r>
              <a:rPr lang="en-US" sz="1200" b="0" i="0" u="none" strike="noStrike" cap="none">
                <a:solidFill>
                  <a:srgbClr val="939598"/>
                </a:solidFill>
                <a:latin typeface="Verdana"/>
                <a:ea typeface="Verdana"/>
                <a:cs typeface="Verdana"/>
                <a:sym typeface="Verdana"/>
              </a:rPr>
              <a:t>2023 COASTAL MASTER PLAN</a:t>
            </a:r>
            <a:endParaRPr sz="1400" b="0" i="0" u="none" strike="noStrike" cap="none">
              <a:solidFill>
                <a:srgbClr val="000000"/>
              </a:solidFill>
              <a:latin typeface="Arial"/>
              <a:ea typeface="Arial"/>
              <a:cs typeface="Arial"/>
              <a:sym typeface="Arial"/>
            </a:endParaRPr>
          </a:p>
        </p:txBody>
      </p:sp>
      <p:sp>
        <p:nvSpPr>
          <p:cNvPr id="51" name="Google Shape;51;p9"/>
          <p:cNvSpPr txBox="1"/>
          <p:nvPr/>
        </p:nvSpPr>
        <p:spPr>
          <a:xfrm>
            <a:off x="14630400" y="9231774"/>
            <a:ext cx="457200" cy="198131"/>
          </a:xfrm>
          <a:prstGeom prst="rect">
            <a:avLst/>
          </a:prstGeom>
          <a:noFill/>
          <a:ln>
            <a:noFill/>
          </a:ln>
        </p:spPr>
        <p:txBody>
          <a:bodyPr spcFirstLastPara="1" wrap="square" lIns="0" tIns="13325" rIns="0" bIns="0" anchor="t" anchorCtr="0">
            <a:noAutofit/>
          </a:bodyPr>
          <a:lstStyle/>
          <a:p>
            <a:pPr marL="12700" marR="0" lvl="0" indent="0" algn="r" rtl="0">
              <a:lnSpc>
                <a:spcPct val="100000"/>
              </a:lnSpc>
              <a:spcBef>
                <a:spcPts val="0"/>
              </a:spcBef>
              <a:spcAft>
                <a:spcPts val="0"/>
              </a:spcAft>
              <a:buClr>
                <a:srgbClr val="939598"/>
              </a:buClr>
              <a:buSzPts val="1200"/>
              <a:buFont typeface="Verdana"/>
              <a:buNone/>
            </a:pPr>
            <a:fld id="{00000000-1234-1234-1234-123412341234}" type="slidenum">
              <a:rPr lang="en-US" sz="1200" b="0" i="0" u="none" strike="noStrike" cap="none">
                <a:solidFill>
                  <a:srgbClr val="939598"/>
                </a:solidFill>
                <a:latin typeface="Verdana"/>
                <a:ea typeface="Verdana"/>
                <a:cs typeface="Verdana"/>
                <a:sym typeface="Verdana"/>
              </a:rPr>
              <a:t>‹#›</a:t>
            </a:fld>
            <a:endParaRPr sz="1200" b="0" i="0" u="none" strike="noStrike" cap="none">
              <a:solidFill>
                <a:srgbClr val="939598"/>
              </a:solidFill>
              <a:latin typeface="Verdana"/>
              <a:ea typeface="Verdana"/>
              <a:cs typeface="Verdana"/>
              <a:sym typeface="Verdana"/>
            </a:endParaRPr>
          </a:p>
        </p:txBody>
      </p:sp>
      <p:sp>
        <p:nvSpPr>
          <p:cNvPr id="52" name="Google Shape;52;p9"/>
          <p:cNvSpPr txBox="1">
            <a:spLocks noGrp="1"/>
          </p:cNvSpPr>
          <p:nvPr>
            <p:ph type="body" idx="1"/>
          </p:nvPr>
        </p:nvSpPr>
        <p:spPr>
          <a:xfrm>
            <a:off x="457200" y="828187"/>
            <a:ext cx="9225814" cy="480131"/>
          </a:xfrm>
          <a:prstGeom prst="rect">
            <a:avLst/>
          </a:prstGeom>
          <a:noFill/>
          <a:ln>
            <a:noFill/>
          </a:ln>
        </p:spPr>
        <p:txBody>
          <a:bodyPr spcFirstLastPara="1" wrap="square" lIns="0" tIns="91425" rIns="0" bIns="0" anchor="t" anchorCtr="0">
            <a:spAutoFit/>
          </a:bodyPr>
          <a:lstStyle>
            <a:lvl1pPr marL="457200" marR="0" lvl="0" indent="-228600" algn="l" rtl="0">
              <a:lnSpc>
                <a:spcPct val="90000"/>
              </a:lnSpc>
              <a:spcBef>
                <a:spcPts val="1275"/>
              </a:spcBef>
              <a:spcAft>
                <a:spcPts val="0"/>
              </a:spcAft>
              <a:buClr>
                <a:schemeClr val="dk1"/>
              </a:buClr>
              <a:buSzPts val="2800"/>
              <a:buFont typeface="Arial"/>
              <a:buNone/>
              <a:defRPr sz="2800" b="1" i="0" u="none" strike="noStrike" cap="none">
                <a:solidFill>
                  <a:schemeClr val="dk1"/>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53" name="Google Shape;53;p9"/>
          <p:cNvSpPr txBox="1">
            <a:spLocks noGrp="1"/>
          </p:cNvSpPr>
          <p:nvPr>
            <p:ph type="body" idx="2"/>
          </p:nvPr>
        </p:nvSpPr>
        <p:spPr>
          <a:xfrm>
            <a:off x="457200" y="1308318"/>
            <a:ext cx="9225814" cy="313932"/>
          </a:xfrm>
          <a:prstGeom prst="rect">
            <a:avLst/>
          </a:prstGeom>
          <a:noFill/>
          <a:ln>
            <a:noFill/>
          </a:ln>
        </p:spPr>
        <p:txBody>
          <a:bodyPr spcFirstLastPara="1" wrap="square" lIns="0" tIns="91425" rIns="0" bIns="0" anchor="t" anchorCtr="0">
            <a:spAutoFit/>
          </a:bodyPr>
          <a:lstStyle>
            <a:lvl1pPr marL="457200" marR="0" lvl="0" indent="-228600" algn="l" rtl="0">
              <a:lnSpc>
                <a:spcPct val="90000"/>
              </a:lnSpc>
              <a:spcBef>
                <a:spcPts val="1275"/>
              </a:spcBef>
              <a:spcAft>
                <a:spcPts val="0"/>
              </a:spcAft>
              <a:buClr>
                <a:srgbClr val="939598"/>
              </a:buClr>
              <a:buSzPts val="1600"/>
              <a:buFont typeface="Arial"/>
              <a:buNone/>
              <a:defRPr sz="1600" b="1" i="0" u="none" strike="noStrike" cap="none">
                <a:solidFill>
                  <a:srgbClr val="939598"/>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54" name="Google Shape;54;p9"/>
          <p:cNvSpPr txBox="1">
            <a:spLocks noGrp="1"/>
          </p:cNvSpPr>
          <p:nvPr>
            <p:ph type="body" idx="3"/>
          </p:nvPr>
        </p:nvSpPr>
        <p:spPr>
          <a:xfrm>
            <a:off x="457200" y="2743200"/>
            <a:ext cx="14630400" cy="2699200"/>
          </a:xfrm>
          <a:prstGeom prst="rect">
            <a:avLst/>
          </a:prstGeom>
          <a:noFill/>
          <a:ln>
            <a:noFill/>
          </a:ln>
        </p:spPr>
        <p:txBody>
          <a:bodyPr spcFirstLastPara="1" wrap="square" lIns="0" tIns="0" rIns="0" bIns="0" anchor="t" anchorCtr="0">
            <a:spAutoFit/>
          </a:bodyPr>
          <a:lstStyle>
            <a:lvl1pPr marL="457200" marR="0" lvl="0" indent="-406400" algn="l" rtl="0">
              <a:lnSpc>
                <a:spcPct val="100000"/>
              </a:lnSpc>
              <a:spcBef>
                <a:spcPts val="1440"/>
              </a:spcBef>
              <a:spcAft>
                <a:spcPts val="0"/>
              </a:spcAft>
              <a:buClr>
                <a:srgbClr val="58595B"/>
              </a:buClr>
              <a:buSzPts val="2800"/>
              <a:buFont typeface="Arial"/>
              <a:buChar char="•"/>
              <a:defRPr sz="2800" b="0" i="0" u="none" strike="noStrike" cap="none">
                <a:solidFill>
                  <a:srgbClr val="58595B"/>
                </a:solidFill>
                <a:latin typeface="Libre Franklin Medium"/>
                <a:ea typeface="Libre Franklin Medium"/>
                <a:cs typeface="Libre Franklin Medium"/>
                <a:sym typeface="Libre Franklin Medium"/>
              </a:defRPr>
            </a:lvl1pPr>
            <a:lvl2pPr marL="914400" marR="0" lvl="1" indent="-393700" algn="l" rtl="0">
              <a:lnSpc>
                <a:spcPct val="90000"/>
              </a:lnSpc>
              <a:spcBef>
                <a:spcPts val="638"/>
              </a:spcBef>
              <a:spcAft>
                <a:spcPts val="0"/>
              </a:spcAft>
              <a:buClr>
                <a:schemeClr val="dk1"/>
              </a:buClr>
              <a:buSzPts val="2600"/>
              <a:buFont typeface="Arial"/>
              <a:buChar char="•"/>
              <a:defRPr sz="260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PRA_M1A 1">
  <p:cSld name="1_CPRA_M1A">
    <p:spTree>
      <p:nvGrpSpPr>
        <p:cNvPr id="1" name="Shape 55"/>
        <p:cNvGrpSpPr/>
        <p:nvPr/>
      </p:nvGrpSpPr>
      <p:grpSpPr>
        <a:xfrm>
          <a:off x="0" y="0"/>
          <a:ext cx="0" cy="0"/>
          <a:chOff x="0" y="0"/>
          <a:chExt cx="0" cy="0"/>
        </a:xfrm>
      </p:grpSpPr>
      <p:sp>
        <p:nvSpPr>
          <p:cNvPr id="56" name="Google Shape;56;g1b4f3664b4b_0_402"/>
          <p:cNvSpPr txBox="1"/>
          <p:nvPr/>
        </p:nvSpPr>
        <p:spPr>
          <a:xfrm>
            <a:off x="457200" y="9231774"/>
            <a:ext cx="2585700" cy="198300"/>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Clr>
                <a:srgbClr val="939598"/>
              </a:buClr>
              <a:buSzPts val="1200"/>
              <a:buFont typeface="Verdana"/>
              <a:buNone/>
            </a:pPr>
            <a:r>
              <a:rPr lang="en-US" sz="1200" b="0" i="0" u="none" strike="noStrike" cap="none">
                <a:solidFill>
                  <a:srgbClr val="939598"/>
                </a:solidFill>
                <a:latin typeface="Verdana"/>
                <a:ea typeface="Verdana"/>
                <a:cs typeface="Verdana"/>
                <a:sym typeface="Verdana"/>
              </a:rPr>
              <a:t>2023 COASTAL MASTER PLAN</a:t>
            </a:r>
            <a:endParaRPr sz="1400" b="0" i="0" u="none" strike="noStrike" cap="none">
              <a:solidFill>
                <a:srgbClr val="000000"/>
              </a:solidFill>
              <a:latin typeface="Arial"/>
              <a:ea typeface="Arial"/>
              <a:cs typeface="Arial"/>
              <a:sym typeface="Arial"/>
            </a:endParaRPr>
          </a:p>
        </p:txBody>
      </p:sp>
      <p:sp>
        <p:nvSpPr>
          <p:cNvPr id="57" name="Google Shape;57;g1b4f3664b4b_0_402"/>
          <p:cNvSpPr txBox="1"/>
          <p:nvPr/>
        </p:nvSpPr>
        <p:spPr>
          <a:xfrm>
            <a:off x="14630400" y="9231774"/>
            <a:ext cx="457200" cy="198000"/>
          </a:xfrm>
          <a:prstGeom prst="rect">
            <a:avLst/>
          </a:prstGeom>
          <a:noFill/>
          <a:ln>
            <a:noFill/>
          </a:ln>
        </p:spPr>
        <p:txBody>
          <a:bodyPr spcFirstLastPara="1" wrap="square" lIns="0" tIns="13325" rIns="0" bIns="0" anchor="t" anchorCtr="0">
            <a:noAutofit/>
          </a:bodyPr>
          <a:lstStyle/>
          <a:p>
            <a:pPr marL="12700" marR="0" lvl="0" indent="0" algn="r" rtl="0">
              <a:lnSpc>
                <a:spcPct val="100000"/>
              </a:lnSpc>
              <a:spcBef>
                <a:spcPts val="0"/>
              </a:spcBef>
              <a:spcAft>
                <a:spcPts val="0"/>
              </a:spcAft>
              <a:buClr>
                <a:srgbClr val="939598"/>
              </a:buClr>
              <a:buSzPts val="1200"/>
              <a:buFont typeface="Verdana"/>
              <a:buNone/>
            </a:pPr>
            <a:fld id="{00000000-1234-1234-1234-123412341234}" type="slidenum">
              <a:rPr lang="en-US" sz="1200" b="0" i="0" u="none" strike="noStrike" cap="none">
                <a:solidFill>
                  <a:srgbClr val="939598"/>
                </a:solidFill>
                <a:latin typeface="Verdana"/>
                <a:ea typeface="Verdana"/>
                <a:cs typeface="Verdana"/>
                <a:sym typeface="Verdana"/>
              </a:rPr>
              <a:t>‹#›</a:t>
            </a:fld>
            <a:endParaRPr sz="1200" b="0" i="0" u="none" strike="noStrike" cap="none">
              <a:solidFill>
                <a:srgbClr val="939598"/>
              </a:solidFill>
              <a:latin typeface="Verdana"/>
              <a:ea typeface="Verdana"/>
              <a:cs typeface="Verdana"/>
              <a:sym typeface="Verdana"/>
            </a:endParaRPr>
          </a:p>
        </p:txBody>
      </p:sp>
      <p:sp>
        <p:nvSpPr>
          <p:cNvPr id="58" name="Google Shape;58;g1b4f3664b4b_0_402"/>
          <p:cNvSpPr txBox="1">
            <a:spLocks noGrp="1"/>
          </p:cNvSpPr>
          <p:nvPr>
            <p:ph type="body" idx="1"/>
          </p:nvPr>
        </p:nvSpPr>
        <p:spPr>
          <a:xfrm>
            <a:off x="457200" y="828187"/>
            <a:ext cx="9225900" cy="480000"/>
          </a:xfrm>
          <a:prstGeom prst="rect">
            <a:avLst/>
          </a:prstGeom>
          <a:noFill/>
          <a:ln>
            <a:noFill/>
          </a:ln>
        </p:spPr>
        <p:txBody>
          <a:bodyPr spcFirstLastPara="1" wrap="square" lIns="0" tIns="91425" rIns="0" bIns="0" anchor="t" anchorCtr="0">
            <a:spAutoFit/>
          </a:bodyPr>
          <a:lstStyle>
            <a:lvl1pPr marL="457200" marR="0" lvl="0" indent="-228600" algn="l" rtl="0">
              <a:lnSpc>
                <a:spcPct val="90000"/>
              </a:lnSpc>
              <a:spcBef>
                <a:spcPts val="1275"/>
              </a:spcBef>
              <a:spcAft>
                <a:spcPts val="0"/>
              </a:spcAft>
              <a:buClr>
                <a:schemeClr val="dk1"/>
              </a:buClr>
              <a:buSzPts val="2800"/>
              <a:buFont typeface="Arial"/>
              <a:buNone/>
              <a:defRPr sz="2800" b="1" i="0" u="none" strike="noStrike" cap="none">
                <a:solidFill>
                  <a:schemeClr val="dk1"/>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Thin"/>
                <a:ea typeface="Libre Franklin Thin"/>
                <a:cs typeface="Libre Franklin Thin"/>
                <a:sym typeface="Libre Franklin Thin"/>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Thin"/>
                <a:ea typeface="Libre Franklin Thin"/>
                <a:cs typeface="Libre Franklin Thin"/>
                <a:sym typeface="Libre Franklin Thin"/>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Thin"/>
                <a:ea typeface="Libre Franklin Thin"/>
                <a:cs typeface="Libre Franklin Thin"/>
                <a:sym typeface="Libre Franklin Thin"/>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Thin"/>
                <a:ea typeface="Libre Franklin Thin"/>
                <a:cs typeface="Libre Franklin Thin"/>
                <a:sym typeface="Libre Franklin Thin"/>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Thin"/>
                <a:ea typeface="Libre Franklin Thin"/>
                <a:cs typeface="Libre Franklin Thin"/>
                <a:sym typeface="Libre Franklin Thin"/>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Thin"/>
                <a:ea typeface="Libre Franklin Thin"/>
                <a:cs typeface="Libre Franklin Thin"/>
                <a:sym typeface="Libre Franklin Thin"/>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Thin"/>
                <a:ea typeface="Libre Franklin Thin"/>
                <a:cs typeface="Libre Franklin Thin"/>
                <a:sym typeface="Libre Franklin Thin"/>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Thin"/>
                <a:ea typeface="Libre Franklin Thin"/>
                <a:cs typeface="Libre Franklin Thin"/>
                <a:sym typeface="Libre Franklin Thin"/>
              </a:defRPr>
            </a:lvl9pPr>
          </a:lstStyle>
          <a:p>
            <a:endParaRPr/>
          </a:p>
        </p:txBody>
      </p:sp>
      <p:sp>
        <p:nvSpPr>
          <p:cNvPr id="59" name="Google Shape;59;g1b4f3664b4b_0_402"/>
          <p:cNvSpPr txBox="1">
            <a:spLocks noGrp="1"/>
          </p:cNvSpPr>
          <p:nvPr>
            <p:ph type="body" idx="2"/>
          </p:nvPr>
        </p:nvSpPr>
        <p:spPr>
          <a:xfrm>
            <a:off x="457200" y="1308318"/>
            <a:ext cx="9225900" cy="313800"/>
          </a:xfrm>
          <a:prstGeom prst="rect">
            <a:avLst/>
          </a:prstGeom>
          <a:noFill/>
          <a:ln>
            <a:noFill/>
          </a:ln>
        </p:spPr>
        <p:txBody>
          <a:bodyPr spcFirstLastPara="1" wrap="square" lIns="0" tIns="91425" rIns="0" bIns="0" anchor="t" anchorCtr="0">
            <a:spAutoFit/>
          </a:bodyPr>
          <a:lstStyle>
            <a:lvl1pPr marL="457200" marR="0" lvl="0" indent="-228600" algn="l" rtl="0">
              <a:lnSpc>
                <a:spcPct val="90000"/>
              </a:lnSpc>
              <a:spcBef>
                <a:spcPts val="1275"/>
              </a:spcBef>
              <a:spcAft>
                <a:spcPts val="0"/>
              </a:spcAft>
              <a:buClr>
                <a:srgbClr val="939598"/>
              </a:buClr>
              <a:buSzPts val="1600"/>
              <a:buFont typeface="Arial"/>
              <a:buNone/>
              <a:defRPr sz="1600" b="1" i="0" u="none" strike="noStrike" cap="none">
                <a:solidFill>
                  <a:srgbClr val="939598"/>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Thin"/>
                <a:ea typeface="Libre Franklin Thin"/>
                <a:cs typeface="Libre Franklin Thin"/>
                <a:sym typeface="Libre Franklin Thin"/>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Thin"/>
                <a:ea typeface="Libre Franklin Thin"/>
                <a:cs typeface="Libre Franklin Thin"/>
                <a:sym typeface="Libre Franklin Thin"/>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Thin"/>
                <a:ea typeface="Libre Franklin Thin"/>
                <a:cs typeface="Libre Franklin Thin"/>
                <a:sym typeface="Libre Franklin Thin"/>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Thin"/>
                <a:ea typeface="Libre Franklin Thin"/>
                <a:cs typeface="Libre Franklin Thin"/>
                <a:sym typeface="Libre Franklin Thin"/>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Thin"/>
                <a:ea typeface="Libre Franklin Thin"/>
                <a:cs typeface="Libre Franklin Thin"/>
                <a:sym typeface="Libre Franklin Thin"/>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Thin"/>
                <a:ea typeface="Libre Franklin Thin"/>
                <a:cs typeface="Libre Franklin Thin"/>
                <a:sym typeface="Libre Franklin Thin"/>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Thin"/>
                <a:ea typeface="Libre Franklin Thin"/>
                <a:cs typeface="Libre Franklin Thin"/>
                <a:sym typeface="Libre Franklin Thin"/>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Thin"/>
                <a:ea typeface="Libre Franklin Thin"/>
                <a:cs typeface="Libre Franklin Thin"/>
                <a:sym typeface="Libre Franklin Thin"/>
              </a:defRPr>
            </a:lvl9pPr>
          </a:lstStyle>
          <a:p>
            <a:endParaRPr/>
          </a:p>
        </p:txBody>
      </p:sp>
      <p:sp>
        <p:nvSpPr>
          <p:cNvPr id="60" name="Google Shape;60;g1b4f3664b4b_0_402"/>
          <p:cNvSpPr txBox="1">
            <a:spLocks noGrp="1"/>
          </p:cNvSpPr>
          <p:nvPr>
            <p:ph type="body" idx="3"/>
          </p:nvPr>
        </p:nvSpPr>
        <p:spPr>
          <a:xfrm>
            <a:off x="457200" y="2743200"/>
            <a:ext cx="14630400" cy="2699100"/>
          </a:xfrm>
          <a:prstGeom prst="rect">
            <a:avLst/>
          </a:prstGeom>
          <a:noFill/>
          <a:ln>
            <a:noFill/>
          </a:ln>
        </p:spPr>
        <p:txBody>
          <a:bodyPr spcFirstLastPara="1" wrap="square" lIns="0" tIns="0" rIns="0" bIns="0" anchor="t" anchorCtr="0">
            <a:spAutoFit/>
          </a:bodyPr>
          <a:lstStyle>
            <a:lvl1pPr marL="457200" marR="0" lvl="0" indent="-406400" algn="l" rtl="0">
              <a:lnSpc>
                <a:spcPct val="100000"/>
              </a:lnSpc>
              <a:spcBef>
                <a:spcPts val="1440"/>
              </a:spcBef>
              <a:spcAft>
                <a:spcPts val="0"/>
              </a:spcAft>
              <a:buClr>
                <a:srgbClr val="58595B"/>
              </a:buClr>
              <a:buSzPts val="2800"/>
              <a:buFont typeface="Arial"/>
              <a:buChar char="•"/>
              <a:defRPr sz="2800" b="0" i="0" u="none" strike="noStrike" cap="none">
                <a:solidFill>
                  <a:srgbClr val="58595B"/>
                </a:solidFill>
                <a:latin typeface="Libre Franklin Thin"/>
                <a:ea typeface="Libre Franklin Thin"/>
                <a:cs typeface="Libre Franklin Thin"/>
                <a:sym typeface="Libre Franklin Thin"/>
              </a:defRPr>
            </a:lvl1pPr>
            <a:lvl2pPr marL="914400" marR="0" lvl="1" indent="-393700" algn="l" rtl="0">
              <a:lnSpc>
                <a:spcPct val="90000"/>
              </a:lnSpc>
              <a:spcBef>
                <a:spcPts val="638"/>
              </a:spcBef>
              <a:spcAft>
                <a:spcPts val="0"/>
              </a:spcAft>
              <a:buClr>
                <a:schemeClr val="dk1"/>
              </a:buClr>
              <a:buSzPts val="2600"/>
              <a:buFont typeface="Arial"/>
              <a:buChar char="•"/>
              <a:defRPr sz="2600" b="0" i="0" u="none" strike="noStrike" cap="none">
                <a:solidFill>
                  <a:schemeClr val="dk1"/>
                </a:solidFill>
                <a:latin typeface="Libre Franklin Thin"/>
                <a:ea typeface="Libre Franklin Thin"/>
                <a:cs typeface="Libre Franklin Thin"/>
                <a:sym typeface="Libre Franklin Thin"/>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Thin"/>
                <a:ea typeface="Libre Franklin Thin"/>
                <a:cs typeface="Libre Franklin Thin"/>
                <a:sym typeface="Libre Franklin Thin"/>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Thin"/>
                <a:ea typeface="Libre Franklin Thin"/>
                <a:cs typeface="Libre Franklin Thin"/>
                <a:sym typeface="Libre Franklin Thin"/>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Thin"/>
                <a:ea typeface="Libre Franklin Thin"/>
                <a:cs typeface="Libre Franklin Thin"/>
                <a:sym typeface="Libre Franklin Thin"/>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Thin"/>
                <a:ea typeface="Libre Franklin Thin"/>
                <a:cs typeface="Libre Franklin Thin"/>
                <a:sym typeface="Libre Franklin Thin"/>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Thin"/>
                <a:ea typeface="Libre Franklin Thin"/>
                <a:cs typeface="Libre Franklin Thin"/>
                <a:sym typeface="Libre Franklin Thin"/>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Thin"/>
                <a:ea typeface="Libre Franklin Thin"/>
                <a:cs typeface="Libre Franklin Thin"/>
                <a:sym typeface="Libre Franklin Thin"/>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Thin"/>
                <a:ea typeface="Libre Franklin Thin"/>
                <a:cs typeface="Libre Franklin Thin"/>
                <a:sym typeface="Libre Franklin Thin"/>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PRA_M3">
  <p:cSld name="CPRA_M3">
    <p:spTree>
      <p:nvGrpSpPr>
        <p:cNvPr id="1" name="Shape 61"/>
        <p:cNvGrpSpPr/>
        <p:nvPr/>
      </p:nvGrpSpPr>
      <p:grpSpPr>
        <a:xfrm>
          <a:off x="0" y="0"/>
          <a:ext cx="0" cy="0"/>
          <a:chOff x="0" y="0"/>
          <a:chExt cx="0" cy="0"/>
        </a:xfrm>
      </p:grpSpPr>
      <p:sp>
        <p:nvSpPr>
          <p:cNvPr id="62" name="Google Shape;62;p11"/>
          <p:cNvSpPr txBox="1">
            <a:spLocks noGrp="1"/>
          </p:cNvSpPr>
          <p:nvPr>
            <p:ph type="body" idx="1"/>
          </p:nvPr>
        </p:nvSpPr>
        <p:spPr>
          <a:xfrm>
            <a:off x="457200" y="828187"/>
            <a:ext cx="9225814" cy="480131"/>
          </a:xfrm>
          <a:prstGeom prst="rect">
            <a:avLst/>
          </a:prstGeom>
          <a:noFill/>
          <a:ln>
            <a:noFill/>
          </a:ln>
        </p:spPr>
        <p:txBody>
          <a:bodyPr spcFirstLastPara="1" wrap="square" lIns="0" tIns="91425" rIns="0" bIns="0" anchor="t" anchorCtr="0">
            <a:spAutoFit/>
          </a:bodyPr>
          <a:lstStyle>
            <a:lvl1pPr marL="457200" marR="0" lvl="0" indent="-228600" algn="l" rtl="0">
              <a:lnSpc>
                <a:spcPct val="90000"/>
              </a:lnSpc>
              <a:spcBef>
                <a:spcPts val="1275"/>
              </a:spcBef>
              <a:spcAft>
                <a:spcPts val="0"/>
              </a:spcAft>
              <a:buClr>
                <a:schemeClr val="dk1"/>
              </a:buClr>
              <a:buSzPts val="2800"/>
              <a:buFont typeface="Arial"/>
              <a:buNone/>
              <a:defRPr sz="2800" b="1" i="0" u="none" strike="noStrike" cap="none">
                <a:solidFill>
                  <a:schemeClr val="dk1"/>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63" name="Google Shape;63;p11"/>
          <p:cNvSpPr txBox="1">
            <a:spLocks noGrp="1"/>
          </p:cNvSpPr>
          <p:nvPr>
            <p:ph type="body" idx="2"/>
          </p:nvPr>
        </p:nvSpPr>
        <p:spPr>
          <a:xfrm>
            <a:off x="457200" y="1308318"/>
            <a:ext cx="9225814" cy="313932"/>
          </a:xfrm>
          <a:prstGeom prst="rect">
            <a:avLst/>
          </a:prstGeom>
          <a:noFill/>
          <a:ln>
            <a:noFill/>
          </a:ln>
        </p:spPr>
        <p:txBody>
          <a:bodyPr spcFirstLastPara="1" wrap="square" lIns="0" tIns="91425" rIns="0" bIns="0" anchor="t" anchorCtr="0">
            <a:spAutoFit/>
          </a:bodyPr>
          <a:lstStyle>
            <a:lvl1pPr marL="457200" marR="0" lvl="0" indent="-228600" algn="l" rtl="0">
              <a:lnSpc>
                <a:spcPct val="90000"/>
              </a:lnSpc>
              <a:spcBef>
                <a:spcPts val="1275"/>
              </a:spcBef>
              <a:spcAft>
                <a:spcPts val="0"/>
              </a:spcAft>
              <a:buClr>
                <a:srgbClr val="939598"/>
              </a:buClr>
              <a:buSzPts val="1600"/>
              <a:buFont typeface="Arial"/>
              <a:buNone/>
              <a:defRPr sz="1600" b="1" i="0" u="none" strike="noStrike" cap="none">
                <a:solidFill>
                  <a:srgbClr val="939598"/>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64" name="Google Shape;64;p11"/>
          <p:cNvSpPr txBox="1">
            <a:spLocks noGrp="1"/>
          </p:cNvSpPr>
          <p:nvPr>
            <p:ph type="body" idx="3"/>
          </p:nvPr>
        </p:nvSpPr>
        <p:spPr>
          <a:xfrm>
            <a:off x="457200" y="5029200"/>
            <a:ext cx="14630400" cy="3429000"/>
          </a:xfrm>
          <a:prstGeom prst="rect">
            <a:avLst/>
          </a:prstGeom>
          <a:solidFill>
            <a:srgbClr val="939598"/>
          </a:solidFill>
          <a:ln>
            <a:noFill/>
          </a:ln>
        </p:spPr>
        <p:txBody>
          <a:bodyPr spcFirstLastPara="1" wrap="square" lIns="91425" tIns="45700" rIns="91425" bIns="45700" anchor="t" anchorCtr="0">
            <a:noAutofit/>
          </a:bodyPr>
          <a:lstStyle>
            <a:lvl1pPr marL="457200" marR="0" lvl="0" indent="-228600" algn="ctr" rtl="0">
              <a:lnSpc>
                <a:spcPct val="90000"/>
              </a:lnSpc>
              <a:spcBef>
                <a:spcPts val="1275"/>
              </a:spcBef>
              <a:spcAft>
                <a:spcPts val="0"/>
              </a:spcAft>
              <a:buClr>
                <a:schemeClr val="lt1"/>
              </a:buClr>
              <a:buSzPts val="2400"/>
              <a:buFont typeface="Arial"/>
              <a:buNone/>
              <a:defRPr sz="2400" b="1" i="0" u="none" strike="noStrike" cap="none">
                <a:solidFill>
                  <a:schemeClr val="lt1"/>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65" name="Google Shape;65;p11"/>
          <p:cNvSpPr txBox="1"/>
          <p:nvPr/>
        </p:nvSpPr>
        <p:spPr>
          <a:xfrm>
            <a:off x="457200" y="9231774"/>
            <a:ext cx="2585720" cy="210820"/>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Clr>
                <a:srgbClr val="939598"/>
              </a:buClr>
              <a:buSzPts val="1200"/>
              <a:buFont typeface="Verdana"/>
              <a:buNone/>
            </a:pPr>
            <a:r>
              <a:rPr lang="en-US" sz="1200" b="0" i="0" u="none" strike="noStrike" cap="none">
                <a:solidFill>
                  <a:srgbClr val="939598"/>
                </a:solidFill>
                <a:latin typeface="Verdana"/>
                <a:ea typeface="Verdana"/>
                <a:cs typeface="Verdana"/>
                <a:sym typeface="Verdana"/>
              </a:rPr>
              <a:t>2023 COASTAL MASTER PLAN</a:t>
            </a:r>
            <a:endParaRPr sz="1400" b="0" i="0" u="none" strike="noStrike" cap="none">
              <a:solidFill>
                <a:srgbClr val="000000"/>
              </a:solidFill>
              <a:latin typeface="Arial"/>
              <a:ea typeface="Arial"/>
              <a:cs typeface="Arial"/>
              <a:sym typeface="Arial"/>
            </a:endParaRPr>
          </a:p>
        </p:txBody>
      </p:sp>
      <p:sp>
        <p:nvSpPr>
          <p:cNvPr id="66" name="Google Shape;66;p11"/>
          <p:cNvSpPr txBox="1"/>
          <p:nvPr/>
        </p:nvSpPr>
        <p:spPr>
          <a:xfrm>
            <a:off x="14630400" y="9231774"/>
            <a:ext cx="457200" cy="198131"/>
          </a:xfrm>
          <a:prstGeom prst="rect">
            <a:avLst/>
          </a:prstGeom>
          <a:noFill/>
          <a:ln>
            <a:noFill/>
          </a:ln>
        </p:spPr>
        <p:txBody>
          <a:bodyPr spcFirstLastPara="1" wrap="square" lIns="0" tIns="13325" rIns="0" bIns="0" anchor="t" anchorCtr="0">
            <a:noAutofit/>
          </a:bodyPr>
          <a:lstStyle/>
          <a:p>
            <a:pPr marL="12700" marR="0" lvl="0" indent="0" algn="r" rtl="0">
              <a:lnSpc>
                <a:spcPct val="100000"/>
              </a:lnSpc>
              <a:spcBef>
                <a:spcPts val="0"/>
              </a:spcBef>
              <a:spcAft>
                <a:spcPts val="0"/>
              </a:spcAft>
              <a:buClr>
                <a:srgbClr val="939598"/>
              </a:buClr>
              <a:buSzPts val="1200"/>
              <a:buFont typeface="Verdana"/>
              <a:buNone/>
            </a:pPr>
            <a:fld id="{00000000-1234-1234-1234-123412341234}" type="slidenum">
              <a:rPr lang="en-US" sz="1200" b="0" i="0" u="none" strike="noStrike" cap="none">
                <a:solidFill>
                  <a:srgbClr val="939598"/>
                </a:solidFill>
                <a:latin typeface="Verdana"/>
                <a:ea typeface="Verdana"/>
                <a:cs typeface="Verdana"/>
                <a:sym typeface="Verdana"/>
              </a:rPr>
              <a:t>‹#›</a:t>
            </a:fld>
            <a:endParaRPr sz="1200" b="0" i="0" u="none" strike="noStrike" cap="none">
              <a:solidFill>
                <a:srgbClr val="939598"/>
              </a:solidFill>
              <a:latin typeface="Verdana"/>
              <a:ea typeface="Verdana"/>
              <a:cs typeface="Verdana"/>
              <a:sym typeface="Verdana"/>
            </a:endParaRPr>
          </a:p>
        </p:txBody>
      </p:sp>
      <p:sp>
        <p:nvSpPr>
          <p:cNvPr id="67" name="Google Shape;67;p11"/>
          <p:cNvSpPr txBox="1">
            <a:spLocks noGrp="1"/>
          </p:cNvSpPr>
          <p:nvPr>
            <p:ph type="body" idx="4"/>
          </p:nvPr>
        </p:nvSpPr>
        <p:spPr>
          <a:xfrm>
            <a:off x="457200" y="8458200"/>
            <a:ext cx="12257088" cy="424732"/>
          </a:xfrm>
          <a:prstGeom prst="rect">
            <a:avLst/>
          </a:prstGeom>
          <a:noFill/>
          <a:ln>
            <a:noFill/>
          </a:ln>
        </p:spPr>
        <p:txBody>
          <a:bodyPr spcFirstLastPara="1" wrap="square" lIns="0" tIns="91425" rIns="0" bIns="0" anchor="t" anchorCtr="0">
            <a:spAutoFit/>
          </a:bodyPr>
          <a:lstStyle>
            <a:lvl1pPr marL="457200" marR="0" lvl="0" indent="-228600" algn="l" rtl="0">
              <a:lnSpc>
                <a:spcPct val="90000"/>
              </a:lnSpc>
              <a:spcBef>
                <a:spcPts val="1275"/>
              </a:spcBef>
              <a:spcAft>
                <a:spcPts val="0"/>
              </a:spcAft>
              <a:buClr>
                <a:srgbClr val="58595B"/>
              </a:buClr>
              <a:buSzPts val="1200"/>
              <a:buFont typeface="Arial"/>
              <a:buNone/>
              <a:defRPr sz="1200" b="0" i="0" u="none" strike="noStrike" cap="none">
                <a:solidFill>
                  <a:srgbClr val="58595B"/>
                </a:solidFill>
                <a:latin typeface="Verdana"/>
                <a:ea typeface="Verdana"/>
                <a:cs typeface="Verdana"/>
                <a:sym typeface="Verdana"/>
              </a:defRPr>
            </a:lvl1pPr>
            <a:lvl2pPr marL="914400" marR="0" lvl="1" indent="-422910" algn="l" rtl="0">
              <a:lnSpc>
                <a:spcPct val="90000"/>
              </a:lnSpc>
              <a:spcBef>
                <a:spcPts val="638"/>
              </a:spcBef>
              <a:spcAft>
                <a:spcPts val="0"/>
              </a:spcAft>
              <a:buClr>
                <a:schemeClr val="dk1"/>
              </a:buClr>
              <a:buSzPts val="3060"/>
              <a:buFont typeface="Arial"/>
              <a:buChar char="•"/>
              <a:defRPr sz="306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68" name="Google Shape;68;p11"/>
          <p:cNvSpPr txBox="1">
            <a:spLocks noGrp="1"/>
          </p:cNvSpPr>
          <p:nvPr>
            <p:ph type="body" idx="5"/>
          </p:nvPr>
        </p:nvSpPr>
        <p:spPr>
          <a:xfrm>
            <a:off x="457200" y="2743200"/>
            <a:ext cx="14630400" cy="1298817"/>
          </a:xfrm>
          <a:prstGeom prst="rect">
            <a:avLst/>
          </a:prstGeom>
          <a:noFill/>
          <a:ln>
            <a:noFill/>
          </a:ln>
        </p:spPr>
        <p:txBody>
          <a:bodyPr spcFirstLastPara="1" wrap="square" lIns="0" tIns="0" rIns="0" bIns="0" anchor="t" anchorCtr="0">
            <a:spAutoFit/>
          </a:bodyPr>
          <a:lstStyle>
            <a:lvl1pPr marL="457200" marR="0" lvl="0" indent="-406400" algn="l" rtl="0">
              <a:lnSpc>
                <a:spcPct val="100000"/>
              </a:lnSpc>
              <a:spcBef>
                <a:spcPts val="1440"/>
              </a:spcBef>
              <a:spcAft>
                <a:spcPts val="0"/>
              </a:spcAft>
              <a:buClr>
                <a:srgbClr val="58595B"/>
              </a:buClr>
              <a:buSzPts val="2800"/>
              <a:buFont typeface="Arial"/>
              <a:buChar char="•"/>
              <a:defRPr sz="2800" b="0" i="0" u="none" strike="noStrike" cap="none">
                <a:solidFill>
                  <a:srgbClr val="58595B"/>
                </a:solidFill>
                <a:latin typeface="Libre Franklin Medium"/>
                <a:ea typeface="Libre Franklin Medium"/>
                <a:cs typeface="Libre Franklin Medium"/>
                <a:sym typeface="Libre Franklin Medium"/>
              </a:defRPr>
            </a:lvl1pPr>
            <a:lvl2pPr marL="914400" marR="0" lvl="1" indent="-393700" algn="l" rtl="0">
              <a:lnSpc>
                <a:spcPct val="90000"/>
              </a:lnSpc>
              <a:spcBef>
                <a:spcPts val="638"/>
              </a:spcBef>
              <a:spcAft>
                <a:spcPts val="0"/>
              </a:spcAft>
              <a:buClr>
                <a:schemeClr val="dk1"/>
              </a:buClr>
              <a:buSzPts val="2600"/>
              <a:buFont typeface="Arial"/>
              <a:buChar char="•"/>
              <a:defRPr sz="2600" b="0" i="0" u="none" strike="noStrike" cap="none">
                <a:solidFill>
                  <a:schemeClr val="dk1"/>
                </a:solidFill>
                <a:latin typeface="Libre Franklin Medium"/>
                <a:ea typeface="Libre Franklin Medium"/>
                <a:cs typeface="Libre Franklin Medium"/>
                <a:sym typeface="Libre Franklin Medium"/>
              </a:defRPr>
            </a:lvl2pPr>
            <a:lvl3pPr marL="1371600" marR="0" lvl="2" indent="-390525" algn="l" rtl="0">
              <a:lnSpc>
                <a:spcPct val="90000"/>
              </a:lnSpc>
              <a:spcBef>
                <a:spcPts val="638"/>
              </a:spcBef>
              <a:spcAft>
                <a:spcPts val="0"/>
              </a:spcAft>
              <a:buClr>
                <a:schemeClr val="dk1"/>
              </a:buClr>
              <a:buSzPts val="2550"/>
              <a:buFont typeface="Arial"/>
              <a:buChar char="•"/>
              <a:defRPr sz="2550" b="0" i="0" u="none" strike="noStrike" cap="none">
                <a:solidFill>
                  <a:schemeClr val="dk1"/>
                </a:solidFill>
                <a:latin typeface="Libre Franklin Medium"/>
                <a:ea typeface="Libre Franklin Medium"/>
                <a:cs typeface="Libre Franklin Medium"/>
                <a:sym typeface="Libre Franklin Medium"/>
              </a:defRPr>
            </a:lvl3pPr>
            <a:lvl4pPr marL="1828800" marR="0" lvl="3"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4pPr>
            <a:lvl5pPr marL="2286000" marR="0" lvl="4"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5pPr>
            <a:lvl6pPr marL="2743200" marR="0" lvl="5"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6pPr>
            <a:lvl7pPr marL="3200400" marR="0" lvl="6"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7pPr>
            <a:lvl8pPr marL="3657600" marR="0" lvl="7"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8pPr>
            <a:lvl9pPr marL="4114800" marR="0" lvl="8" indent="-374332" algn="l" rtl="0">
              <a:lnSpc>
                <a:spcPct val="90000"/>
              </a:lnSpc>
              <a:spcBef>
                <a:spcPts val="638"/>
              </a:spcBef>
              <a:spcAft>
                <a:spcPts val="0"/>
              </a:spcAft>
              <a:buClr>
                <a:schemeClr val="dk1"/>
              </a:buClr>
              <a:buSzPts val="2295"/>
              <a:buFont typeface="Arial"/>
              <a:buChar char="•"/>
              <a:defRPr sz="2295" b="0" i="0" u="none" strike="noStrike" cap="none">
                <a:solidFill>
                  <a:schemeClr val="dk1"/>
                </a:solidFill>
                <a:latin typeface="Libre Franklin Medium"/>
                <a:ea typeface="Libre Franklin Medium"/>
                <a:cs typeface="Libre Franklin Medium"/>
                <a:sym typeface="Libre Franklin Medium"/>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28.png"/><Relationship Id="rId11" Type="http://schemas.openxmlformats.org/officeDocument/2006/relationships/image" Target="../media/image16.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hyperlink" Target="https://doi.org/10.1016/j.ecss.2021.107371"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g1be66c678d1_6_0"/>
          <p:cNvSpPr txBox="1">
            <a:spLocks noGrp="1"/>
          </p:cNvSpPr>
          <p:nvPr>
            <p:ph type="body" idx="1"/>
          </p:nvPr>
        </p:nvSpPr>
        <p:spPr>
          <a:xfrm>
            <a:off x="7772400" y="7132320"/>
            <a:ext cx="4681500" cy="330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1400"/>
              <a:buNone/>
            </a:pPr>
            <a:r>
              <a:rPr lang="en-US"/>
              <a:t>ERIC D. WHITE, PE</a:t>
            </a:r>
            <a:endParaRPr/>
          </a:p>
          <a:p>
            <a:pPr marL="0" lvl="0" indent="0" algn="l" rtl="0">
              <a:lnSpc>
                <a:spcPct val="90000"/>
              </a:lnSpc>
              <a:spcBef>
                <a:spcPts val="0"/>
              </a:spcBef>
              <a:spcAft>
                <a:spcPts val="0"/>
              </a:spcAft>
              <a:buClr>
                <a:schemeClr val="dk1"/>
              </a:buClr>
              <a:buSzPts val="1400"/>
              <a:buNone/>
            </a:pPr>
            <a:endParaRPr/>
          </a:p>
          <a:p>
            <a:pPr marL="0" lvl="0" indent="0" algn="l" rtl="0">
              <a:lnSpc>
                <a:spcPct val="90000"/>
              </a:lnSpc>
              <a:spcBef>
                <a:spcPts val="0"/>
              </a:spcBef>
              <a:spcAft>
                <a:spcPts val="0"/>
              </a:spcAft>
              <a:buClr>
                <a:schemeClr val="dk1"/>
              </a:buClr>
              <a:buSzPts val="1400"/>
              <a:buNone/>
            </a:pPr>
            <a:r>
              <a:rPr lang="en-US"/>
              <a:t>STATE OF THE COAST 2023</a:t>
            </a:r>
            <a:endParaRPr/>
          </a:p>
          <a:p>
            <a:pPr marL="0" lvl="0" indent="0" algn="l" rtl="0">
              <a:lnSpc>
                <a:spcPct val="90000"/>
              </a:lnSpc>
              <a:spcBef>
                <a:spcPts val="0"/>
              </a:spcBef>
              <a:spcAft>
                <a:spcPts val="0"/>
              </a:spcAft>
              <a:buClr>
                <a:schemeClr val="dk1"/>
              </a:buClr>
              <a:buSzPts val="1400"/>
              <a:buNone/>
            </a:pPr>
            <a:r>
              <a:rPr lang="en-US"/>
              <a:t>JUNE 2, 2023</a:t>
            </a:r>
            <a:endParaRPr/>
          </a:p>
        </p:txBody>
      </p:sp>
      <p:sp>
        <p:nvSpPr>
          <p:cNvPr id="221" name="Google Shape;221;g1be66c678d1_6_0"/>
          <p:cNvSpPr txBox="1">
            <a:spLocks noGrp="1"/>
          </p:cNvSpPr>
          <p:nvPr>
            <p:ph type="body" idx="2"/>
          </p:nvPr>
        </p:nvSpPr>
        <p:spPr>
          <a:xfrm>
            <a:off x="7474725" y="3678400"/>
            <a:ext cx="8070000" cy="1607100"/>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chemeClr val="dk1"/>
              </a:buClr>
              <a:buSzPts val="4000"/>
              <a:buNone/>
            </a:pPr>
            <a:r>
              <a:rPr lang="en-US" sz="2900"/>
              <a:t>DECISION MAKING UNDER UNCERTAINTY: </a:t>
            </a:r>
            <a:endParaRPr sz="2900"/>
          </a:p>
          <a:p>
            <a:pPr marL="0" lvl="0" indent="0" algn="l" rtl="0">
              <a:lnSpc>
                <a:spcPct val="90000"/>
              </a:lnSpc>
              <a:spcBef>
                <a:spcPts val="0"/>
              </a:spcBef>
              <a:spcAft>
                <a:spcPts val="0"/>
              </a:spcAft>
              <a:buClr>
                <a:schemeClr val="dk1"/>
              </a:buClr>
              <a:buSzPts val="4000"/>
              <a:buNone/>
            </a:pPr>
            <a:endParaRPr sz="2900"/>
          </a:p>
          <a:p>
            <a:pPr marL="0" lvl="0" indent="0" algn="l" rtl="0">
              <a:lnSpc>
                <a:spcPct val="90000"/>
              </a:lnSpc>
              <a:spcBef>
                <a:spcPts val="0"/>
              </a:spcBef>
              <a:spcAft>
                <a:spcPts val="0"/>
              </a:spcAft>
              <a:buClr>
                <a:schemeClr val="dk1"/>
              </a:buClr>
              <a:buSzPts val="4000"/>
              <a:buNone/>
            </a:pPr>
            <a:r>
              <a:rPr lang="en-US" sz="2900"/>
              <a:t>QUANTIFYING UNCERTAINTIES WITHIN THE LA MASTER PLAN MODELS</a:t>
            </a:r>
            <a:endParaRPr sz="29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g180cafe2403_0_84"/>
          <p:cNvSpPr txBox="1">
            <a:spLocks noGrp="1"/>
          </p:cNvSpPr>
          <p:nvPr>
            <p:ph type="body" idx="1"/>
          </p:nvPr>
        </p:nvSpPr>
        <p:spPr>
          <a:xfrm>
            <a:off x="457200" y="828175"/>
            <a:ext cx="14443200" cy="480300"/>
          </a:xfrm>
          <a:prstGeom prst="rect">
            <a:avLst/>
          </a:prstGeom>
          <a:noFill/>
          <a:ln>
            <a:noFill/>
          </a:ln>
        </p:spPr>
        <p:txBody>
          <a:bodyPr spcFirstLastPara="1" wrap="square" lIns="0" tIns="91425" rIns="0" bIns="0" anchor="t" anchorCtr="0">
            <a:spAutoFit/>
          </a:bodyPr>
          <a:lstStyle/>
          <a:p>
            <a:pPr marL="0" lvl="0" indent="0" algn="l" rtl="0">
              <a:lnSpc>
                <a:spcPct val="90000"/>
              </a:lnSpc>
              <a:spcBef>
                <a:spcPts val="0"/>
              </a:spcBef>
              <a:spcAft>
                <a:spcPts val="0"/>
              </a:spcAft>
              <a:buClr>
                <a:schemeClr val="dk1"/>
              </a:buClr>
              <a:buSzPts val="2800"/>
              <a:buNone/>
            </a:pPr>
            <a:r>
              <a:rPr lang="en-US"/>
              <a:t>ADDRESSING UNCERTAINTIES WITH ROBUST PROJECT SELECTION</a:t>
            </a:r>
            <a:endParaRPr/>
          </a:p>
        </p:txBody>
      </p:sp>
      <p:sp>
        <p:nvSpPr>
          <p:cNvPr id="297" name="Google Shape;297;g180cafe2403_0_84"/>
          <p:cNvSpPr txBox="1">
            <a:spLocks noGrp="1"/>
          </p:cNvSpPr>
          <p:nvPr>
            <p:ph type="body" idx="2"/>
          </p:nvPr>
        </p:nvSpPr>
        <p:spPr>
          <a:xfrm>
            <a:off x="457200" y="1308318"/>
            <a:ext cx="9225900" cy="314100"/>
          </a:xfrm>
          <a:prstGeom prst="rect">
            <a:avLst/>
          </a:prstGeom>
          <a:noFill/>
          <a:ln>
            <a:noFill/>
          </a:ln>
        </p:spPr>
        <p:txBody>
          <a:bodyPr spcFirstLastPara="1" wrap="square" lIns="0" tIns="91425" rIns="0" bIns="0" anchor="t" anchorCtr="0">
            <a:spAutoFit/>
          </a:bodyPr>
          <a:lstStyle/>
          <a:p>
            <a:pPr marL="0" lvl="0" indent="0" algn="l" rtl="0">
              <a:lnSpc>
                <a:spcPct val="90000"/>
              </a:lnSpc>
              <a:spcBef>
                <a:spcPts val="0"/>
              </a:spcBef>
              <a:spcAft>
                <a:spcPts val="0"/>
              </a:spcAft>
              <a:buClr>
                <a:srgbClr val="939598"/>
              </a:buClr>
              <a:buSzPts val="1600"/>
              <a:buNone/>
            </a:pPr>
            <a:r>
              <a:rPr lang="en-US"/>
              <a:t>RESTORATION PROJECT BENEFITS - HANDLING OF UNCERTAINTIES</a:t>
            </a:r>
            <a:endParaRPr/>
          </a:p>
        </p:txBody>
      </p:sp>
      <p:sp>
        <p:nvSpPr>
          <p:cNvPr id="298" name="Google Shape;298;g180cafe2403_0_84"/>
          <p:cNvSpPr txBox="1">
            <a:spLocks noGrp="1"/>
          </p:cNvSpPr>
          <p:nvPr>
            <p:ph type="body" idx="4"/>
          </p:nvPr>
        </p:nvSpPr>
        <p:spPr>
          <a:xfrm>
            <a:off x="6858000" y="8229600"/>
            <a:ext cx="8229600" cy="258600"/>
          </a:xfrm>
          <a:prstGeom prst="rect">
            <a:avLst/>
          </a:prstGeom>
          <a:noFill/>
          <a:ln>
            <a:noFill/>
          </a:ln>
        </p:spPr>
        <p:txBody>
          <a:bodyPr spcFirstLastPara="1" wrap="square" lIns="0" tIns="91425" rIns="0" bIns="0" anchor="t" anchorCtr="0">
            <a:spAutoFit/>
          </a:bodyPr>
          <a:lstStyle/>
          <a:p>
            <a:pPr marL="0" lvl="0" indent="0" algn="l" rtl="0">
              <a:lnSpc>
                <a:spcPct val="90000"/>
              </a:lnSpc>
              <a:spcBef>
                <a:spcPts val="0"/>
              </a:spcBef>
              <a:spcAft>
                <a:spcPts val="0"/>
              </a:spcAft>
              <a:buClr>
                <a:srgbClr val="58595B"/>
              </a:buClr>
              <a:buSzPts val="1200"/>
              <a:buNone/>
            </a:pPr>
            <a:endParaRPr/>
          </a:p>
        </p:txBody>
      </p:sp>
      <p:sp>
        <p:nvSpPr>
          <p:cNvPr id="299" name="Google Shape;299;g180cafe2403_0_84"/>
          <p:cNvSpPr txBox="1">
            <a:spLocks noGrp="1"/>
          </p:cNvSpPr>
          <p:nvPr>
            <p:ph type="body" idx="5"/>
          </p:nvPr>
        </p:nvSpPr>
        <p:spPr>
          <a:xfrm>
            <a:off x="8183100" y="1622425"/>
            <a:ext cx="6904500" cy="4954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endParaRPr sz="2500"/>
          </a:p>
          <a:p>
            <a:pPr marL="0" lvl="0" indent="0" algn="l" rtl="0">
              <a:lnSpc>
                <a:spcPct val="100000"/>
              </a:lnSpc>
              <a:spcBef>
                <a:spcPts val="0"/>
              </a:spcBef>
              <a:spcAft>
                <a:spcPts val="0"/>
              </a:spcAft>
              <a:buNone/>
            </a:pPr>
            <a:r>
              <a:rPr lang="en-US" sz="2500"/>
              <a:t>For selection in the MP, a project:</a:t>
            </a:r>
            <a:endParaRPr sz="2500"/>
          </a:p>
          <a:p>
            <a:pPr marL="457200" lvl="0" indent="-387350" algn="l" rtl="0">
              <a:lnSpc>
                <a:spcPct val="100000"/>
              </a:lnSpc>
              <a:spcBef>
                <a:spcPts val="0"/>
              </a:spcBef>
              <a:spcAft>
                <a:spcPts val="0"/>
              </a:spcAft>
              <a:buSzPts val="2500"/>
              <a:buChar char="•"/>
            </a:pPr>
            <a:r>
              <a:rPr lang="en-US" sz="2500"/>
              <a:t>will be assessed via measuring benefits annually (rather than just Year 20 and 50 </a:t>
            </a:r>
            <a:r>
              <a:rPr lang="en-US" sz="2500" i="1"/>
              <a:t>a la</a:t>
            </a:r>
            <a:r>
              <a:rPr lang="en-US" sz="2500"/>
              <a:t> 2017 MP) </a:t>
            </a:r>
            <a:endParaRPr sz="2500"/>
          </a:p>
          <a:p>
            <a:pPr marL="457200" lvl="0" indent="-387350" algn="l" rtl="0">
              <a:lnSpc>
                <a:spcPct val="100000"/>
              </a:lnSpc>
              <a:spcBef>
                <a:spcPts val="0"/>
              </a:spcBef>
              <a:spcAft>
                <a:spcPts val="0"/>
              </a:spcAft>
              <a:buSzPts val="2500"/>
              <a:buChar char="•"/>
            </a:pPr>
            <a:r>
              <a:rPr lang="en-US" sz="2500"/>
              <a:t>will be assessed on total cumulative benefit over the plan period</a:t>
            </a:r>
            <a:endParaRPr sz="2500"/>
          </a:p>
          <a:p>
            <a:pPr marL="457200" lvl="0" indent="-387350" algn="l" rtl="0">
              <a:lnSpc>
                <a:spcPct val="100000"/>
              </a:lnSpc>
              <a:spcBef>
                <a:spcPts val="0"/>
              </a:spcBef>
              <a:spcAft>
                <a:spcPts val="0"/>
              </a:spcAft>
              <a:buSzPts val="2500"/>
              <a:buChar char="•"/>
            </a:pPr>
            <a:r>
              <a:rPr lang="en-US" sz="2500"/>
              <a:t>must have positive benefit under </a:t>
            </a:r>
            <a:r>
              <a:rPr lang="en-US" sz="2500" b="1" u="sng">
                <a:latin typeface="Libre Franklin"/>
                <a:ea typeface="Libre Franklin"/>
                <a:cs typeface="Libre Franklin"/>
                <a:sym typeface="Libre Franklin"/>
              </a:rPr>
              <a:t>both</a:t>
            </a:r>
            <a:r>
              <a:rPr lang="en-US" sz="2500"/>
              <a:t> project selection scenarios</a:t>
            </a:r>
            <a:endParaRPr sz="2500"/>
          </a:p>
        </p:txBody>
      </p:sp>
      <p:pic>
        <p:nvPicPr>
          <p:cNvPr id="300" name="Google Shape;300;g180cafe2403_0_84"/>
          <p:cNvPicPr preferRelativeResize="0"/>
          <p:nvPr/>
        </p:nvPicPr>
        <p:blipFill rotWithShape="1">
          <a:blip r:embed="rId3">
            <a:alphaModFix/>
          </a:blip>
          <a:srcRect/>
          <a:stretch/>
        </p:blipFill>
        <p:spPr>
          <a:xfrm>
            <a:off x="152400" y="1774824"/>
            <a:ext cx="7470800" cy="3391651"/>
          </a:xfrm>
          <a:prstGeom prst="rect">
            <a:avLst/>
          </a:prstGeom>
          <a:noFill/>
          <a:ln>
            <a:noFill/>
          </a:ln>
        </p:spPr>
      </p:pic>
      <p:pic>
        <p:nvPicPr>
          <p:cNvPr id="301" name="Google Shape;301;g180cafe2403_0_84"/>
          <p:cNvPicPr preferRelativeResize="0"/>
          <p:nvPr/>
        </p:nvPicPr>
        <p:blipFill>
          <a:blip r:embed="rId4">
            <a:alphaModFix/>
          </a:blip>
          <a:stretch>
            <a:fillRect/>
          </a:stretch>
        </p:blipFill>
        <p:spPr>
          <a:xfrm>
            <a:off x="152400" y="5928475"/>
            <a:ext cx="3457575" cy="3286125"/>
          </a:xfrm>
          <a:prstGeom prst="rect">
            <a:avLst/>
          </a:prstGeom>
          <a:noFill/>
          <a:ln>
            <a:noFill/>
          </a:ln>
        </p:spPr>
      </p:pic>
      <p:pic>
        <p:nvPicPr>
          <p:cNvPr id="302" name="Google Shape;302;g180cafe2403_0_84"/>
          <p:cNvPicPr preferRelativeResize="0"/>
          <p:nvPr/>
        </p:nvPicPr>
        <p:blipFill>
          <a:blip r:embed="rId5">
            <a:alphaModFix/>
          </a:blip>
          <a:stretch>
            <a:fillRect/>
          </a:stretch>
        </p:blipFill>
        <p:spPr>
          <a:xfrm>
            <a:off x="3762375" y="5999050"/>
            <a:ext cx="3383450" cy="3221425"/>
          </a:xfrm>
          <a:prstGeom prst="rect">
            <a:avLst/>
          </a:prstGeom>
          <a:noFill/>
          <a:ln>
            <a:noFill/>
          </a:ln>
        </p:spPr>
      </p:pic>
      <p:pic>
        <p:nvPicPr>
          <p:cNvPr id="303" name="Google Shape;303;g180cafe2403_0_84"/>
          <p:cNvPicPr preferRelativeResize="0"/>
          <p:nvPr/>
        </p:nvPicPr>
        <p:blipFill>
          <a:blip r:embed="rId6">
            <a:alphaModFix/>
          </a:blip>
          <a:stretch>
            <a:fillRect/>
          </a:stretch>
        </p:blipFill>
        <p:spPr>
          <a:xfrm>
            <a:off x="7298225" y="6000038"/>
            <a:ext cx="3295650" cy="3219450"/>
          </a:xfrm>
          <a:prstGeom prst="rect">
            <a:avLst/>
          </a:prstGeom>
          <a:noFill/>
          <a:ln>
            <a:noFill/>
          </a:ln>
        </p:spPr>
      </p:pic>
      <p:pic>
        <p:nvPicPr>
          <p:cNvPr id="304" name="Google Shape;304;g180cafe2403_0_84"/>
          <p:cNvPicPr preferRelativeResize="0"/>
          <p:nvPr/>
        </p:nvPicPr>
        <p:blipFill>
          <a:blip r:embed="rId7">
            <a:alphaModFix/>
          </a:blip>
          <a:stretch>
            <a:fillRect/>
          </a:stretch>
        </p:blipFill>
        <p:spPr>
          <a:xfrm>
            <a:off x="10919200" y="5999300"/>
            <a:ext cx="3383450" cy="322095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g1be66c678d1_3_9"/>
          <p:cNvSpPr txBox="1">
            <a:spLocks noGrp="1"/>
          </p:cNvSpPr>
          <p:nvPr>
            <p:ph type="body" idx="1"/>
          </p:nvPr>
        </p:nvSpPr>
        <p:spPr>
          <a:xfrm>
            <a:off x="457200" y="828175"/>
            <a:ext cx="14788800" cy="868200"/>
          </a:xfrm>
          <a:prstGeom prst="rect">
            <a:avLst/>
          </a:prstGeom>
          <a:noFill/>
          <a:ln>
            <a:noFill/>
          </a:ln>
        </p:spPr>
        <p:txBody>
          <a:bodyPr spcFirstLastPara="1" wrap="square" lIns="0" tIns="91425" rIns="0" bIns="0" anchor="t" anchorCtr="0">
            <a:spAutoFit/>
          </a:bodyPr>
          <a:lstStyle/>
          <a:p>
            <a:pPr marL="0" lvl="0" indent="0" algn="l" rtl="0">
              <a:spcBef>
                <a:spcPts val="0"/>
              </a:spcBef>
              <a:spcAft>
                <a:spcPts val="0"/>
              </a:spcAft>
              <a:buClr>
                <a:schemeClr val="dk1"/>
              </a:buClr>
              <a:buSzPts val="2800"/>
              <a:buNone/>
            </a:pPr>
            <a:r>
              <a:rPr lang="en-US"/>
              <a:t>ADDRESSING UNCERTAINTIES WITH FUTURE SCENARIOS</a:t>
            </a:r>
            <a:endParaRPr/>
          </a:p>
          <a:p>
            <a:pPr marL="0" lvl="0" indent="0" algn="l" rtl="0">
              <a:lnSpc>
                <a:spcPct val="90000"/>
              </a:lnSpc>
              <a:spcBef>
                <a:spcPts val="0"/>
              </a:spcBef>
              <a:spcAft>
                <a:spcPts val="0"/>
              </a:spcAft>
              <a:buClr>
                <a:schemeClr val="dk1"/>
              </a:buClr>
              <a:buSzPts val="2800"/>
              <a:buNone/>
            </a:pPr>
            <a:endParaRPr/>
          </a:p>
        </p:txBody>
      </p:sp>
      <p:pic>
        <p:nvPicPr>
          <p:cNvPr id="310" name="Google Shape;310;g1be66c678d1_3_9"/>
          <p:cNvPicPr preferRelativeResize="0"/>
          <p:nvPr/>
        </p:nvPicPr>
        <p:blipFill rotWithShape="1">
          <a:blip r:embed="rId3">
            <a:alphaModFix/>
          </a:blip>
          <a:srcRect/>
          <a:stretch/>
        </p:blipFill>
        <p:spPr>
          <a:xfrm>
            <a:off x="2856725" y="2220316"/>
            <a:ext cx="9831351" cy="6580425"/>
          </a:xfrm>
          <a:prstGeom prst="rect">
            <a:avLst/>
          </a:prstGeom>
          <a:noFill/>
          <a:ln>
            <a:noFill/>
          </a:ln>
        </p:spPr>
      </p:pic>
      <p:sp>
        <p:nvSpPr>
          <p:cNvPr id="311" name="Google Shape;311;g1be66c678d1_3_9"/>
          <p:cNvSpPr txBox="1">
            <a:spLocks noGrp="1"/>
          </p:cNvSpPr>
          <p:nvPr>
            <p:ph type="body" idx="2"/>
          </p:nvPr>
        </p:nvSpPr>
        <p:spPr>
          <a:xfrm>
            <a:off x="457200" y="1308318"/>
            <a:ext cx="9225900" cy="314100"/>
          </a:xfrm>
          <a:prstGeom prst="rect">
            <a:avLst/>
          </a:prstGeom>
          <a:noFill/>
          <a:ln>
            <a:noFill/>
          </a:ln>
        </p:spPr>
        <p:txBody>
          <a:bodyPr spcFirstLastPara="1" wrap="square" lIns="0" tIns="91425" rIns="0" bIns="0" anchor="t" anchorCtr="0">
            <a:spAutoFit/>
          </a:bodyPr>
          <a:lstStyle/>
          <a:p>
            <a:pPr marL="0" lvl="0" indent="0" algn="l" rtl="0">
              <a:lnSpc>
                <a:spcPct val="90000"/>
              </a:lnSpc>
              <a:spcBef>
                <a:spcPts val="0"/>
              </a:spcBef>
              <a:spcAft>
                <a:spcPts val="0"/>
              </a:spcAft>
              <a:buClr>
                <a:srgbClr val="939598"/>
              </a:buClr>
              <a:buSzPts val="1600"/>
              <a:buNone/>
            </a:pPr>
            <a:r>
              <a:rPr lang="en-US"/>
              <a:t>FUTURE ENVIRONMENTAL SCENARIO UNCERTAINTY</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g225cc5f5f32_0_48"/>
          <p:cNvSpPr txBox="1">
            <a:spLocks noGrp="1"/>
          </p:cNvSpPr>
          <p:nvPr>
            <p:ph type="body" idx="1"/>
          </p:nvPr>
        </p:nvSpPr>
        <p:spPr>
          <a:xfrm>
            <a:off x="457200" y="828187"/>
            <a:ext cx="9225900" cy="480300"/>
          </a:xfrm>
          <a:prstGeom prst="rect">
            <a:avLst/>
          </a:prstGeom>
          <a:noFill/>
          <a:ln>
            <a:noFill/>
          </a:ln>
        </p:spPr>
        <p:txBody>
          <a:bodyPr spcFirstLastPara="1" wrap="square" lIns="0" tIns="91425" rIns="0" bIns="0" anchor="t" anchorCtr="0">
            <a:spAutoFit/>
          </a:bodyPr>
          <a:lstStyle/>
          <a:p>
            <a:pPr marL="0" lvl="0" indent="0" algn="l" rtl="0">
              <a:lnSpc>
                <a:spcPct val="90000"/>
              </a:lnSpc>
              <a:spcBef>
                <a:spcPts val="0"/>
              </a:spcBef>
              <a:spcAft>
                <a:spcPts val="0"/>
              </a:spcAft>
              <a:buClr>
                <a:schemeClr val="dk1"/>
              </a:buClr>
              <a:buSzPts val="2800"/>
              <a:buNone/>
            </a:pPr>
            <a:r>
              <a:rPr lang="en-US"/>
              <a:t>HISTORIC SEA LEVEL - GULF OF MEXICO</a:t>
            </a:r>
            <a:endParaRPr/>
          </a:p>
        </p:txBody>
      </p:sp>
      <p:sp>
        <p:nvSpPr>
          <p:cNvPr id="317" name="Google Shape;317;g225cc5f5f32_0_48"/>
          <p:cNvSpPr txBox="1">
            <a:spLocks noGrp="1"/>
          </p:cNvSpPr>
          <p:nvPr>
            <p:ph type="body" idx="2"/>
          </p:nvPr>
        </p:nvSpPr>
        <p:spPr>
          <a:xfrm>
            <a:off x="457200" y="1308318"/>
            <a:ext cx="9225900" cy="314100"/>
          </a:xfrm>
          <a:prstGeom prst="rect">
            <a:avLst/>
          </a:prstGeom>
          <a:noFill/>
          <a:ln>
            <a:noFill/>
          </a:ln>
        </p:spPr>
        <p:txBody>
          <a:bodyPr spcFirstLastPara="1" wrap="square" lIns="0" tIns="91425" rIns="0" bIns="0" anchor="t" anchorCtr="0">
            <a:spAutoFit/>
          </a:bodyPr>
          <a:lstStyle/>
          <a:p>
            <a:pPr marL="0" lvl="0" indent="0" algn="l" rtl="0">
              <a:lnSpc>
                <a:spcPct val="90000"/>
              </a:lnSpc>
              <a:spcBef>
                <a:spcPts val="0"/>
              </a:spcBef>
              <a:spcAft>
                <a:spcPts val="0"/>
              </a:spcAft>
              <a:buClr>
                <a:srgbClr val="939598"/>
              </a:buClr>
              <a:buSzPts val="1600"/>
              <a:buNone/>
            </a:pPr>
            <a:r>
              <a:rPr lang="en-US"/>
              <a:t>NOAA SATELLITE ALTIMETRY - 1992 TO 2023</a:t>
            </a:r>
            <a:endParaRPr/>
          </a:p>
        </p:txBody>
      </p:sp>
      <p:pic>
        <p:nvPicPr>
          <p:cNvPr id="318" name="Google Shape;318;g225cc5f5f32_0_48"/>
          <p:cNvPicPr preferRelativeResize="0"/>
          <p:nvPr/>
        </p:nvPicPr>
        <p:blipFill>
          <a:blip r:embed="rId3">
            <a:alphaModFix/>
          </a:blip>
          <a:stretch>
            <a:fillRect/>
          </a:stretch>
        </p:blipFill>
        <p:spPr>
          <a:xfrm>
            <a:off x="2587750" y="1760393"/>
            <a:ext cx="10144125" cy="7239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323" name="Google Shape;323;g225cc5f5f32_0_57"/>
          <p:cNvPicPr preferRelativeResize="0"/>
          <p:nvPr/>
        </p:nvPicPr>
        <p:blipFill>
          <a:blip r:embed="rId3">
            <a:alphaModFix/>
          </a:blip>
          <a:stretch>
            <a:fillRect/>
          </a:stretch>
        </p:blipFill>
        <p:spPr>
          <a:xfrm>
            <a:off x="152400" y="1774826"/>
            <a:ext cx="15155613" cy="5989476"/>
          </a:xfrm>
          <a:prstGeom prst="rect">
            <a:avLst/>
          </a:prstGeom>
          <a:noFill/>
          <a:ln>
            <a:noFill/>
          </a:ln>
        </p:spPr>
      </p:pic>
      <p:sp>
        <p:nvSpPr>
          <p:cNvPr id="324" name="Google Shape;324;g225cc5f5f32_0_57"/>
          <p:cNvSpPr txBox="1">
            <a:spLocks noGrp="1"/>
          </p:cNvSpPr>
          <p:nvPr>
            <p:ph type="body" idx="2"/>
          </p:nvPr>
        </p:nvSpPr>
        <p:spPr>
          <a:xfrm>
            <a:off x="4351900" y="7678800"/>
            <a:ext cx="6503100" cy="438600"/>
          </a:xfrm>
          <a:prstGeom prst="rect">
            <a:avLst/>
          </a:prstGeom>
          <a:noFill/>
          <a:ln>
            <a:noFill/>
          </a:ln>
        </p:spPr>
        <p:txBody>
          <a:bodyPr spcFirstLastPara="1" wrap="square" lIns="0" tIns="91425" rIns="0" bIns="0" anchor="t" anchorCtr="0">
            <a:spAutoFit/>
          </a:bodyPr>
          <a:lstStyle/>
          <a:p>
            <a:pPr marL="0" lvl="0" indent="0" algn="r" rtl="0">
              <a:lnSpc>
                <a:spcPct val="90000"/>
              </a:lnSpc>
              <a:spcBef>
                <a:spcPts val="0"/>
              </a:spcBef>
              <a:spcAft>
                <a:spcPts val="0"/>
              </a:spcAft>
              <a:buClr>
                <a:srgbClr val="939598"/>
              </a:buClr>
              <a:buSzPts val="1600"/>
              <a:buNone/>
            </a:pPr>
            <a:r>
              <a:rPr lang="en-US" sz="2500">
                <a:solidFill>
                  <a:srgbClr val="000000"/>
                </a:solidFill>
              </a:rPr>
              <a:t>1992-2014 GOM SLR = 2.7 mm/yr </a:t>
            </a:r>
            <a:endParaRPr sz="2500">
              <a:solidFill>
                <a:srgbClr val="000000"/>
              </a:solidFill>
            </a:endParaRPr>
          </a:p>
        </p:txBody>
      </p:sp>
      <p:sp>
        <p:nvSpPr>
          <p:cNvPr id="325" name="Google Shape;325;g225cc5f5f32_0_57"/>
          <p:cNvSpPr txBox="1">
            <a:spLocks noGrp="1"/>
          </p:cNvSpPr>
          <p:nvPr>
            <p:ph type="body" idx="2"/>
          </p:nvPr>
        </p:nvSpPr>
        <p:spPr>
          <a:xfrm>
            <a:off x="4275700" y="8221500"/>
            <a:ext cx="6575400" cy="438600"/>
          </a:xfrm>
          <a:prstGeom prst="rect">
            <a:avLst/>
          </a:prstGeom>
          <a:noFill/>
          <a:ln>
            <a:noFill/>
          </a:ln>
        </p:spPr>
        <p:txBody>
          <a:bodyPr spcFirstLastPara="1" wrap="square" lIns="0" tIns="91425" rIns="0" bIns="0" anchor="t" anchorCtr="0">
            <a:spAutoFit/>
          </a:bodyPr>
          <a:lstStyle/>
          <a:p>
            <a:pPr marL="0" lvl="0" indent="0" algn="r" rtl="0">
              <a:lnSpc>
                <a:spcPct val="90000"/>
              </a:lnSpc>
              <a:spcBef>
                <a:spcPts val="0"/>
              </a:spcBef>
              <a:spcAft>
                <a:spcPts val="0"/>
              </a:spcAft>
              <a:buClr>
                <a:srgbClr val="939598"/>
              </a:buClr>
              <a:buSzPts val="1600"/>
              <a:buNone/>
            </a:pPr>
            <a:r>
              <a:rPr lang="en-US" sz="2500">
                <a:solidFill>
                  <a:srgbClr val="4A86E8"/>
                </a:solidFill>
              </a:rPr>
              <a:t>1992-2018 GOM SLR = 3.8 mm/yr </a:t>
            </a:r>
            <a:endParaRPr sz="2500">
              <a:solidFill>
                <a:srgbClr val="4A86E8"/>
              </a:solidFill>
            </a:endParaRPr>
          </a:p>
        </p:txBody>
      </p:sp>
      <p:sp>
        <p:nvSpPr>
          <p:cNvPr id="326" name="Google Shape;326;g225cc5f5f32_0_57"/>
          <p:cNvSpPr txBox="1">
            <a:spLocks noGrp="1"/>
          </p:cNvSpPr>
          <p:nvPr>
            <p:ph type="body" idx="2"/>
          </p:nvPr>
        </p:nvSpPr>
        <p:spPr>
          <a:xfrm>
            <a:off x="4275700" y="8754900"/>
            <a:ext cx="6575400" cy="438600"/>
          </a:xfrm>
          <a:prstGeom prst="rect">
            <a:avLst/>
          </a:prstGeom>
          <a:noFill/>
          <a:ln>
            <a:noFill/>
          </a:ln>
        </p:spPr>
        <p:txBody>
          <a:bodyPr spcFirstLastPara="1" wrap="square" lIns="0" tIns="91425" rIns="0" bIns="0" anchor="t" anchorCtr="0">
            <a:spAutoFit/>
          </a:bodyPr>
          <a:lstStyle/>
          <a:p>
            <a:pPr marL="0" lvl="0" indent="0" algn="r" rtl="0">
              <a:lnSpc>
                <a:spcPct val="90000"/>
              </a:lnSpc>
              <a:spcBef>
                <a:spcPts val="0"/>
              </a:spcBef>
              <a:spcAft>
                <a:spcPts val="0"/>
              </a:spcAft>
              <a:buClr>
                <a:srgbClr val="939598"/>
              </a:buClr>
              <a:buSzPts val="1600"/>
              <a:buNone/>
            </a:pPr>
            <a:r>
              <a:rPr lang="en-US" sz="2500">
                <a:solidFill>
                  <a:srgbClr val="FF0000"/>
                </a:solidFill>
              </a:rPr>
              <a:t>1992-2023 GOM SLR = 4.2 mm/yr </a:t>
            </a:r>
            <a:endParaRPr sz="2500">
              <a:solidFill>
                <a:srgbClr val="FF0000"/>
              </a:solidFill>
            </a:endParaRPr>
          </a:p>
        </p:txBody>
      </p:sp>
      <p:sp>
        <p:nvSpPr>
          <p:cNvPr id="327" name="Google Shape;327;g225cc5f5f32_0_57"/>
          <p:cNvSpPr txBox="1">
            <a:spLocks noGrp="1"/>
          </p:cNvSpPr>
          <p:nvPr>
            <p:ph type="body" idx="2"/>
          </p:nvPr>
        </p:nvSpPr>
        <p:spPr>
          <a:xfrm>
            <a:off x="457200" y="1308318"/>
            <a:ext cx="9225900" cy="314100"/>
          </a:xfrm>
          <a:prstGeom prst="rect">
            <a:avLst/>
          </a:prstGeom>
          <a:noFill/>
          <a:ln>
            <a:noFill/>
          </a:ln>
        </p:spPr>
        <p:txBody>
          <a:bodyPr spcFirstLastPara="1" wrap="square" lIns="0" tIns="91425" rIns="0" bIns="0" anchor="t" anchorCtr="0">
            <a:spAutoFit/>
          </a:bodyPr>
          <a:lstStyle/>
          <a:p>
            <a:pPr marL="0" lvl="0" indent="0" algn="l" rtl="0">
              <a:lnSpc>
                <a:spcPct val="90000"/>
              </a:lnSpc>
              <a:spcBef>
                <a:spcPts val="0"/>
              </a:spcBef>
              <a:spcAft>
                <a:spcPts val="0"/>
              </a:spcAft>
              <a:buClr>
                <a:srgbClr val="939598"/>
              </a:buClr>
              <a:buSzPts val="1600"/>
              <a:buNone/>
            </a:pPr>
            <a:r>
              <a:rPr lang="en-US"/>
              <a:t>NOAA SATELLITE ALTIMETRY - 1992 TO 2023 - GULF OF MEXICO</a:t>
            </a:r>
            <a:endParaRPr/>
          </a:p>
        </p:txBody>
      </p:sp>
      <p:sp>
        <p:nvSpPr>
          <p:cNvPr id="328" name="Google Shape;328;g225cc5f5f32_0_57"/>
          <p:cNvSpPr txBox="1">
            <a:spLocks noGrp="1"/>
          </p:cNvSpPr>
          <p:nvPr>
            <p:ph type="body" idx="1"/>
          </p:nvPr>
        </p:nvSpPr>
        <p:spPr>
          <a:xfrm>
            <a:off x="457200" y="828175"/>
            <a:ext cx="15087600" cy="480300"/>
          </a:xfrm>
          <a:prstGeom prst="rect">
            <a:avLst/>
          </a:prstGeom>
          <a:noFill/>
          <a:ln>
            <a:noFill/>
          </a:ln>
        </p:spPr>
        <p:txBody>
          <a:bodyPr spcFirstLastPara="1" wrap="square" lIns="0" tIns="91425" rIns="0" bIns="0" anchor="t" anchorCtr="0">
            <a:spAutoFit/>
          </a:bodyPr>
          <a:lstStyle/>
          <a:p>
            <a:pPr marL="0" lvl="0" indent="0" algn="l" rtl="0">
              <a:spcBef>
                <a:spcPts val="0"/>
              </a:spcBef>
              <a:spcAft>
                <a:spcPts val="0"/>
              </a:spcAft>
              <a:buClr>
                <a:schemeClr val="dk1"/>
              </a:buClr>
              <a:buSzPts val="2800"/>
              <a:buNone/>
            </a:pPr>
            <a:r>
              <a:rPr lang="en-US"/>
              <a:t>ADDRESSING UNCERTAINTIES BY REVISITING DATA &amp; ASSUMPTIONS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g225cc5f5f32_0_0"/>
          <p:cNvSpPr txBox="1">
            <a:spLocks noGrp="1"/>
          </p:cNvSpPr>
          <p:nvPr>
            <p:ph type="body" idx="1"/>
          </p:nvPr>
        </p:nvSpPr>
        <p:spPr>
          <a:xfrm>
            <a:off x="457200" y="828187"/>
            <a:ext cx="9225900" cy="480300"/>
          </a:xfrm>
          <a:prstGeom prst="rect">
            <a:avLst/>
          </a:prstGeom>
          <a:noFill/>
          <a:ln>
            <a:noFill/>
          </a:ln>
        </p:spPr>
        <p:txBody>
          <a:bodyPr spcFirstLastPara="1" wrap="square" lIns="0" tIns="91425" rIns="0" bIns="0" anchor="t" anchorCtr="0">
            <a:spAutoFit/>
          </a:bodyPr>
          <a:lstStyle/>
          <a:p>
            <a:pPr marL="0" lvl="0" indent="0" algn="l" rtl="0">
              <a:lnSpc>
                <a:spcPct val="90000"/>
              </a:lnSpc>
              <a:spcBef>
                <a:spcPts val="0"/>
              </a:spcBef>
              <a:spcAft>
                <a:spcPts val="0"/>
              </a:spcAft>
              <a:buClr>
                <a:schemeClr val="dk1"/>
              </a:buClr>
              <a:buSzPts val="2800"/>
              <a:buNone/>
            </a:pPr>
            <a:r>
              <a:rPr lang="en-US"/>
              <a:t>HISTORIC SEA LEVEL - GULF OF MEXICO</a:t>
            </a:r>
            <a:endParaRPr/>
          </a:p>
        </p:txBody>
      </p:sp>
      <p:sp>
        <p:nvSpPr>
          <p:cNvPr id="334" name="Google Shape;334;g225cc5f5f32_0_0"/>
          <p:cNvSpPr txBox="1">
            <a:spLocks noGrp="1"/>
          </p:cNvSpPr>
          <p:nvPr>
            <p:ph type="body" idx="2"/>
          </p:nvPr>
        </p:nvSpPr>
        <p:spPr>
          <a:xfrm>
            <a:off x="457200" y="1308318"/>
            <a:ext cx="9225900" cy="314100"/>
          </a:xfrm>
          <a:prstGeom prst="rect">
            <a:avLst/>
          </a:prstGeom>
          <a:noFill/>
          <a:ln>
            <a:noFill/>
          </a:ln>
        </p:spPr>
        <p:txBody>
          <a:bodyPr spcFirstLastPara="1" wrap="square" lIns="0" tIns="91425" rIns="0" bIns="0" anchor="t" anchorCtr="0">
            <a:spAutoFit/>
          </a:bodyPr>
          <a:lstStyle/>
          <a:p>
            <a:pPr marL="0" lvl="0" indent="0" algn="l" rtl="0">
              <a:lnSpc>
                <a:spcPct val="90000"/>
              </a:lnSpc>
              <a:spcBef>
                <a:spcPts val="0"/>
              </a:spcBef>
              <a:spcAft>
                <a:spcPts val="0"/>
              </a:spcAft>
              <a:buClr>
                <a:srgbClr val="939598"/>
              </a:buClr>
              <a:buSzPts val="1600"/>
              <a:buNone/>
            </a:pPr>
            <a:r>
              <a:rPr lang="en-US"/>
              <a:t>ENVIRONMENTAL SCENARIO UNCERTAINTY</a:t>
            </a:r>
            <a:endParaRPr/>
          </a:p>
        </p:txBody>
      </p:sp>
      <p:pic>
        <p:nvPicPr>
          <p:cNvPr id="335" name="Google Shape;335;g225cc5f5f32_0_0"/>
          <p:cNvPicPr preferRelativeResize="0"/>
          <p:nvPr/>
        </p:nvPicPr>
        <p:blipFill>
          <a:blip r:embed="rId3">
            <a:alphaModFix/>
          </a:blip>
          <a:stretch>
            <a:fillRect/>
          </a:stretch>
        </p:blipFill>
        <p:spPr>
          <a:xfrm>
            <a:off x="0" y="1828800"/>
            <a:ext cx="15544801" cy="7050023"/>
          </a:xfrm>
          <a:prstGeom prst="rect">
            <a:avLst/>
          </a:prstGeom>
          <a:noFill/>
          <a:ln>
            <a:noFill/>
          </a:ln>
        </p:spPr>
      </p:pic>
      <p:sp>
        <p:nvSpPr>
          <p:cNvPr id="336" name="Google Shape;336;g225cc5f5f32_0_0"/>
          <p:cNvSpPr/>
          <p:nvPr/>
        </p:nvSpPr>
        <p:spPr>
          <a:xfrm>
            <a:off x="15001150" y="2593850"/>
            <a:ext cx="461100" cy="4078200"/>
          </a:xfrm>
          <a:prstGeom prst="roundRect">
            <a:avLst>
              <a:gd name="adj" fmla="val 16667"/>
            </a:avLst>
          </a:prstGeom>
          <a:noFill/>
          <a:ln w="762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g225cc5f5f32_0_0"/>
          <p:cNvSpPr txBox="1">
            <a:spLocks noGrp="1"/>
          </p:cNvSpPr>
          <p:nvPr>
            <p:ph type="body" idx="2"/>
          </p:nvPr>
        </p:nvSpPr>
        <p:spPr>
          <a:xfrm>
            <a:off x="10702700" y="3069475"/>
            <a:ext cx="4128900" cy="535500"/>
          </a:xfrm>
          <a:prstGeom prst="rect">
            <a:avLst/>
          </a:prstGeom>
          <a:noFill/>
          <a:ln>
            <a:noFill/>
          </a:ln>
        </p:spPr>
        <p:txBody>
          <a:bodyPr spcFirstLastPara="1" wrap="square" lIns="0" tIns="91425" rIns="0" bIns="0" anchor="t" anchorCtr="0">
            <a:spAutoFit/>
          </a:bodyPr>
          <a:lstStyle/>
          <a:p>
            <a:pPr marL="0" lvl="0" indent="0" algn="r" rtl="0">
              <a:lnSpc>
                <a:spcPct val="90000"/>
              </a:lnSpc>
              <a:spcBef>
                <a:spcPts val="0"/>
              </a:spcBef>
              <a:spcAft>
                <a:spcPts val="0"/>
              </a:spcAft>
              <a:buClr>
                <a:srgbClr val="939598"/>
              </a:buClr>
              <a:buSzPts val="1600"/>
              <a:buNone/>
            </a:pPr>
            <a:r>
              <a:rPr lang="en-US">
                <a:solidFill>
                  <a:schemeClr val="accent3"/>
                </a:solidFill>
              </a:rPr>
              <a:t>ENVIRONMENTAL SCENARIOS FOR UNCERTAINTY ANALYSIS</a:t>
            </a:r>
            <a:endParaRPr>
              <a:solidFill>
                <a:schemeClr val="accent3"/>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g225cc5f5f32_0_9"/>
          <p:cNvPicPr preferRelativeResize="0"/>
          <p:nvPr/>
        </p:nvPicPr>
        <p:blipFill>
          <a:blip r:embed="rId3">
            <a:alphaModFix/>
          </a:blip>
          <a:stretch>
            <a:fillRect/>
          </a:stretch>
        </p:blipFill>
        <p:spPr>
          <a:xfrm>
            <a:off x="0" y="1828800"/>
            <a:ext cx="15544801" cy="7051328"/>
          </a:xfrm>
          <a:prstGeom prst="rect">
            <a:avLst/>
          </a:prstGeom>
          <a:noFill/>
          <a:ln>
            <a:noFill/>
          </a:ln>
        </p:spPr>
      </p:pic>
      <p:sp>
        <p:nvSpPr>
          <p:cNvPr id="343" name="Google Shape;343;g225cc5f5f32_0_9"/>
          <p:cNvSpPr txBox="1">
            <a:spLocks noGrp="1"/>
          </p:cNvSpPr>
          <p:nvPr>
            <p:ph type="body" idx="2"/>
          </p:nvPr>
        </p:nvSpPr>
        <p:spPr>
          <a:xfrm>
            <a:off x="457200" y="1308318"/>
            <a:ext cx="9225900" cy="314100"/>
          </a:xfrm>
          <a:prstGeom prst="rect">
            <a:avLst/>
          </a:prstGeom>
          <a:noFill/>
          <a:ln>
            <a:noFill/>
          </a:ln>
        </p:spPr>
        <p:txBody>
          <a:bodyPr spcFirstLastPara="1" wrap="square" lIns="0" tIns="91425" rIns="0" bIns="0" anchor="t" anchorCtr="0">
            <a:spAutoFit/>
          </a:bodyPr>
          <a:lstStyle/>
          <a:p>
            <a:pPr marL="0" lvl="0" indent="0" algn="l" rtl="0">
              <a:lnSpc>
                <a:spcPct val="90000"/>
              </a:lnSpc>
              <a:spcBef>
                <a:spcPts val="0"/>
              </a:spcBef>
              <a:spcAft>
                <a:spcPts val="0"/>
              </a:spcAft>
              <a:buClr>
                <a:srgbClr val="939598"/>
              </a:buClr>
              <a:buSzPts val="1600"/>
              <a:buNone/>
            </a:pPr>
            <a:r>
              <a:rPr lang="en-US"/>
              <a:t>ENVIRONMENTAL SCENARIO UNCERTAINTY</a:t>
            </a:r>
            <a:endParaRPr/>
          </a:p>
        </p:txBody>
      </p:sp>
      <p:sp>
        <p:nvSpPr>
          <p:cNvPr id="344" name="Google Shape;344;g225cc5f5f32_0_9"/>
          <p:cNvSpPr txBox="1">
            <a:spLocks noGrp="1"/>
          </p:cNvSpPr>
          <p:nvPr>
            <p:ph type="body" idx="1"/>
          </p:nvPr>
        </p:nvSpPr>
        <p:spPr>
          <a:xfrm>
            <a:off x="457200" y="828187"/>
            <a:ext cx="9225900" cy="480300"/>
          </a:xfrm>
          <a:prstGeom prst="rect">
            <a:avLst/>
          </a:prstGeom>
          <a:noFill/>
          <a:ln>
            <a:noFill/>
          </a:ln>
        </p:spPr>
        <p:txBody>
          <a:bodyPr spcFirstLastPara="1" wrap="square" lIns="0" tIns="91425" rIns="0" bIns="0" anchor="t" anchorCtr="0">
            <a:spAutoFit/>
          </a:bodyPr>
          <a:lstStyle/>
          <a:p>
            <a:pPr marL="0" lvl="0" indent="0" algn="l" rtl="0">
              <a:lnSpc>
                <a:spcPct val="90000"/>
              </a:lnSpc>
              <a:spcBef>
                <a:spcPts val="0"/>
              </a:spcBef>
              <a:spcAft>
                <a:spcPts val="0"/>
              </a:spcAft>
              <a:buClr>
                <a:schemeClr val="dk1"/>
              </a:buClr>
              <a:buSzPts val="2800"/>
              <a:buNone/>
            </a:pPr>
            <a:r>
              <a:rPr lang="en-US"/>
              <a:t>HISTORIC SEA LEVEL - GULF OF MEXICO</a:t>
            </a:r>
            <a:endParaRPr/>
          </a:p>
        </p:txBody>
      </p:sp>
      <p:sp>
        <p:nvSpPr>
          <p:cNvPr id="345" name="Google Shape;345;g225cc5f5f32_0_9"/>
          <p:cNvSpPr/>
          <p:nvPr/>
        </p:nvSpPr>
        <p:spPr>
          <a:xfrm>
            <a:off x="15001150" y="2593850"/>
            <a:ext cx="461100" cy="4078200"/>
          </a:xfrm>
          <a:prstGeom prst="roundRect">
            <a:avLst>
              <a:gd name="adj" fmla="val 16667"/>
            </a:avLst>
          </a:prstGeom>
          <a:noFill/>
          <a:ln w="762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g225cc5f5f32_0_9"/>
          <p:cNvSpPr txBox="1">
            <a:spLocks noGrp="1"/>
          </p:cNvSpPr>
          <p:nvPr>
            <p:ph type="body" idx="2"/>
          </p:nvPr>
        </p:nvSpPr>
        <p:spPr>
          <a:xfrm>
            <a:off x="10702700" y="3069475"/>
            <a:ext cx="4128900" cy="535500"/>
          </a:xfrm>
          <a:prstGeom prst="rect">
            <a:avLst/>
          </a:prstGeom>
          <a:noFill/>
          <a:ln>
            <a:noFill/>
          </a:ln>
        </p:spPr>
        <p:txBody>
          <a:bodyPr spcFirstLastPara="1" wrap="square" lIns="0" tIns="91425" rIns="0" bIns="0" anchor="t" anchorCtr="0">
            <a:spAutoFit/>
          </a:bodyPr>
          <a:lstStyle/>
          <a:p>
            <a:pPr marL="0" lvl="0" indent="0" algn="r" rtl="0">
              <a:lnSpc>
                <a:spcPct val="90000"/>
              </a:lnSpc>
              <a:spcBef>
                <a:spcPts val="0"/>
              </a:spcBef>
              <a:spcAft>
                <a:spcPts val="0"/>
              </a:spcAft>
              <a:buClr>
                <a:srgbClr val="939598"/>
              </a:buClr>
              <a:buSzPts val="1600"/>
              <a:buNone/>
            </a:pPr>
            <a:r>
              <a:rPr lang="en-US">
                <a:solidFill>
                  <a:schemeClr val="accent3"/>
                </a:solidFill>
              </a:rPr>
              <a:t>ENVIRONMENTAL SCENARIOS FOR UNCERTAINTY ANALYSIS</a:t>
            </a:r>
            <a:endParaRPr>
              <a:solidFill>
                <a:schemeClr val="accent3"/>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351" name="Google Shape;351;g225cc5f5f32_0_21"/>
          <p:cNvPicPr preferRelativeResize="0"/>
          <p:nvPr/>
        </p:nvPicPr>
        <p:blipFill>
          <a:blip r:embed="rId3">
            <a:alphaModFix/>
          </a:blip>
          <a:stretch>
            <a:fillRect/>
          </a:stretch>
        </p:blipFill>
        <p:spPr>
          <a:xfrm>
            <a:off x="0" y="1828800"/>
            <a:ext cx="15544801" cy="7050023"/>
          </a:xfrm>
          <a:prstGeom prst="rect">
            <a:avLst/>
          </a:prstGeom>
          <a:noFill/>
          <a:ln>
            <a:noFill/>
          </a:ln>
        </p:spPr>
      </p:pic>
      <p:sp>
        <p:nvSpPr>
          <p:cNvPr id="352" name="Google Shape;352;g225cc5f5f32_0_21"/>
          <p:cNvSpPr/>
          <p:nvPr/>
        </p:nvSpPr>
        <p:spPr>
          <a:xfrm>
            <a:off x="15001150" y="2593850"/>
            <a:ext cx="461100" cy="4078200"/>
          </a:xfrm>
          <a:prstGeom prst="roundRect">
            <a:avLst>
              <a:gd name="adj" fmla="val 16667"/>
            </a:avLst>
          </a:prstGeom>
          <a:noFill/>
          <a:ln w="762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g225cc5f5f32_0_21"/>
          <p:cNvSpPr txBox="1">
            <a:spLocks noGrp="1"/>
          </p:cNvSpPr>
          <p:nvPr>
            <p:ph type="body" idx="2"/>
          </p:nvPr>
        </p:nvSpPr>
        <p:spPr>
          <a:xfrm>
            <a:off x="10702700" y="3069475"/>
            <a:ext cx="4128900" cy="535500"/>
          </a:xfrm>
          <a:prstGeom prst="rect">
            <a:avLst/>
          </a:prstGeom>
          <a:noFill/>
          <a:ln>
            <a:noFill/>
          </a:ln>
        </p:spPr>
        <p:txBody>
          <a:bodyPr spcFirstLastPara="1" wrap="square" lIns="0" tIns="91425" rIns="0" bIns="0" anchor="t" anchorCtr="0">
            <a:spAutoFit/>
          </a:bodyPr>
          <a:lstStyle/>
          <a:p>
            <a:pPr marL="0" lvl="0" indent="0" algn="r" rtl="0">
              <a:lnSpc>
                <a:spcPct val="90000"/>
              </a:lnSpc>
              <a:spcBef>
                <a:spcPts val="0"/>
              </a:spcBef>
              <a:spcAft>
                <a:spcPts val="0"/>
              </a:spcAft>
              <a:buClr>
                <a:srgbClr val="939598"/>
              </a:buClr>
              <a:buSzPts val="1600"/>
              <a:buNone/>
            </a:pPr>
            <a:r>
              <a:rPr lang="en-US">
                <a:solidFill>
                  <a:schemeClr val="accent3"/>
                </a:solidFill>
              </a:rPr>
              <a:t>ENVIRONMENTAL SCENARIOS FOR UNCERTAINTY ANALYSIS</a:t>
            </a:r>
            <a:endParaRPr>
              <a:solidFill>
                <a:schemeClr val="accent3"/>
              </a:solidFill>
            </a:endParaRPr>
          </a:p>
        </p:txBody>
      </p:sp>
      <p:sp>
        <p:nvSpPr>
          <p:cNvPr id="354" name="Google Shape;354;g225cc5f5f32_0_21"/>
          <p:cNvSpPr txBox="1">
            <a:spLocks noGrp="1"/>
          </p:cNvSpPr>
          <p:nvPr>
            <p:ph type="body" idx="2"/>
          </p:nvPr>
        </p:nvSpPr>
        <p:spPr>
          <a:xfrm>
            <a:off x="457200" y="1308318"/>
            <a:ext cx="9225900" cy="314100"/>
          </a:xfrm>
          <a:prstGeom prst="rect">
            <a:avLst/>
          </a:prstGeom>
          <a:noFill/>
          <a:ln>
            <a:noFill/>
          </a:ln>
        </p:spPr>
        <p:txBody>
          <a:bodyPr spcFirstLastPara="1" wrap="square" lIns="0" tIns="91425" rIns="0" bIns="0" anchor="t" anchorCtr="0">
            <a:spAutoFit/>
          </a:bodyPr>
          <a:lstStyle/>
          <a:p>
            <a:pPr marL="0" lvl="0" indent="0" algn="l" rtl="0">
              <a:lnSpc>
                <a:spcPct val="90000"/>
              </a:lnSpc>
              <a:spcBef>
                <a:spcPts val="0"/>
              </a:spcBef>
              <a:spcAft>
                <a:spcPts val="0"/>
              </a:spcAft>
              <a:buClr>
                <a:srgbClr val="939598"/>
              </a:buClr>
              <a:buSzPts val="1600"/>
              <a:buNone/>
            </a:pPr>
            <a:r>
              <a:rPr lang="en-US"/>
              <a:t>ENVIRONMENTAL SCENARIO UNCERTAINTY</a:t>
            </a:r>
            <a:endParaRPr/>
          </a:p>
        </p:txBody>
      </p:sp>
      <p:sp>
        <p:nvSpPr>
          <p:cNvPr id="355" name="Google Shape;355;g225cc5f5f32_0_21"/>
          <p:cNvSpPr txBox="1">
            <a:spLocks noGrp="1"/>
          </p:cNvSpPr>
          <p:nvPr>
            <p:ph type="body" idx="1"/>
          </p:nvPr>
        </p:nvSpPr>
        <p:spPr>
          <a:xfrm>
            <a:off x="457200" y="828187"/>
            <a:ext cx="9225900" cy="480300"/>
          </a:xfrm>
          <a:prstGeom prst="rect">
            <a:avLst/>
          </a:prstGeom>
          <a:noFill/>
          <a:ln>
            <a:noFill/>
          </a:ln>
        </p:spPr>
        <p:txBody>
          <a:bodyPr spcFirstLastPara="1" wrap="square" lIns="0" tIns="91425" rIns="0" bIns="0" anchor="t" anchorCtr="0">
            <a:spAutoFit/>
          </a:bodyPr>
          <a:lstStyle/>
          <a:p>
            <a:pPr marL="0" lvl="0" indent="0" algn="l" rtl="0">
              <a:lnSpc>
                <a:spcPct val="90000"/>
              </a:lnSpc>
              <a:spcBef>
                <a:spcPts val="0"/>
              </a:spcBef>
              <a:spcAft>
                <a:spcPts val="0"/>
              </a:spcAft>
              <a:buClr>
                <a:schemeClr val="dk1"/>
              </a:buClr>
              <a:buSzPts val="2800"/>
              <a:buNone/>
            </a:pPr>
            <a:r>
              <a:rPr lang="en-US"/>
              <a:t>HISTORIC SEA LEVEL - GULF OF MEXICO</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g225cc5f5f32_0_15"/>
          <p:cNvSpPr txBox="1">
            <a:spLocks noGrp="1"/>
          </p:cNvSpPr>
          <p:nvPr>
            <p:ph type="body" idx="2"/>
          </p:nvPr>
        </p:nvSpPr>
        <p:spPr>
          <a:xfrm>
            <a:off x="457200" y="1308318"/>
            <a:ext cx="9225900" cy="314100"/>
          </a:xfrm>
          <a:prstGeom prst="rect">
            <a:avLst/>
          </a:prstGeom>
          <a:noFill/>
          <a:ln>
            <a:noFill/>
          </a:ln>
        </p:spPr>
        <p:txBody>
          <a:bodyPr spcFirstLastPara="1" wrap="square" lIns="0" tIns="91425" rIns="0" bIns="0" anchor="t" anchorCtr="0">
            <a:spAutoFit/>
          </a:bodyPr>
          <a:lstStyle/>
          <a:p>
            <a:pPr marL="0" lvl="0" indent="0" algn="l" rtl="0">
              <a:lnSpc>
                <a:spcPct val="90000"/>
              </a:lnSpc>
              <a:spcBef>
                <a:spcPts val="0"/>
              </a:spcBef>
              <a:spcAft>
                <a:spcPts val="0"/>
              </a:spcAft>
              <a:buClr>
                <a:srgbClr val="939598"/>
              </a:buClr>
              <a:buSzPts val="1600"/>
              <a:buNone/>
            </a:pPr>
            <a:r>
              <a:rPr lang="en-US"/>
              <a:t>ENVIRONMENTAL SCENARIO UNCERTAINTY</a:t>
            </a:r>
            <a:endParaRPr/>
          </a:p>
        </p:txBody>
      </p:sp>
      <p:pic>
        <p:nvPicPr>
          <p:cNvPr id="361" name="Google Shape;361;g225cc5f5f32_0_15"/>
          <p:cNvPicPr preferRelativeResize="0"/>
          <p:nvPr/>
        </p:nvPicPr>
        <p:blipFill>
          <a:blip r:embed="rId3">
            <a:alphaModFix/>
          </a:blip>
          <a:stretch>
            <a:fillRect/>
          </a:stretch>
        </p:blipFill>
        <p:spPr>
          <a:xfrm>
            <a:off x="0" y="1828800"/>
            <a:ext cx="15544801" cy="7050023"/>
          </a:xfrm>
          <a:prstGeom prst="rect">
            <a:avLst/>
          </a:prstGeom>
          <a:noFill/>
          <a:ln>
            <a:noFill/>
          </a:ln>
        </p:spPr>
      </p:pic>
      <p:sp>
        <p:nvSpPr>
          <p:cNvPr id="362" name="Google Shape;362;g225cc5f5f32_0_15"/>
          <p:cNvSpPr txBox="1">
            <a:spLocks noGrp="1"/>
          </p:cNvSpPr>
          <p:nvPr>
            <p:ph type="body" idx="1"/>
          </p:nvPr>
        </p:nvSpPr>
        <p:spPr>
          <a:xfrm>
            <a:off x="457200" y="828187"/>
            <a:ext cx="9225900" cy="480300"/>
          </a:xfrm>
          <a:prstGeom prst="rect">
            <a:avLst/>
          </a:prstGeom>
          <a:noFill/>
          <a:ln>
            <a:noFill/>
          </a:ln>
        </p:spPr>
        <p:txBody>
          <a:bodyPr spcFirstLastPara="1" wrap="square" lIns="0" tIns="91425" rIns="0" bIns="0" anchor="t" anchorCtr="0">
            <a:spAutoFit/>
          </a:bodyPr>
          <a:lstStyle/>
          <a:p>
            <a:pPr marL="0" lvl="0" indent="0" algn="l" rtl="0">
              <a:lnSpc>
                <a:spcPct val="90000"/>
              </a:lnSpc>
              <a:spcBef>
                <a:spcPts val="0"/>
              </a:spcBef>
              <a:spcAft>
                <a:spcPts val="0"/>
              </a:spcAft>
              <a:buClr>
                <a:schemeClr val="dk1"/>
              </a:buClr>
              <a:buSzPts val="2800"/>
              <a:buNone/>
            </a:pPr>
            <a:r>
              <a:rPr lang="en-US"/>
              <a:t>HISTORIC SEA LEVEL - GULF OF MEXICO</a:t>
            </a:r>
            <a:endParaRPr/>
          </a:p>
        </p:txBody>
      </p:sp>
      <p:sp>
        <p:nvSpPr>
          <p:cNvPr id="363" name="Google Shape;363;g225cc5f5f32_0_15"/>
          <p:cNvSpPr/>
          <p:nvPr/>
        </p:nvSpPr>
        <p:spPr>
          <a:xfrm>
            <a:off x="15001150" y="2593850"/>
            <a:ext cx="461100" cy="4078200"/>
          </a:xfrm>
          <a:prstGeom prst="roundRect">
            <a:avLst>
              <a:gd name="adj" fmla="val 16667"/>
            </a:avLst>
          </a:prstGeom>
          <a:noFill/>
          <a:ln w="762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g225cc5f5f32_0_15"/>
          <p:cNvSpPr txBox="1">
            <a:spLocks noGrp="1"/>
          </p:cNvSpPr>
          <p:nvPr>
            <p:ph type="body" idx="2"/>
          </p:nvPr>
        </p:nvSpPr>
        <p:spPr>
          <a:xfrm>
            <a:off x="10702700" y="3069475"/>
            <a:ext cx="4128900" cy="535500"/>
          </a:xfrm>
          <a:prstGeom prst="rect">
            <a:avLst/>
          </a:prstGeom>
          <a:noFill/>
          <a:ln>
            <a:noFill/>
          </a:ln>
        </p:spPr>
        <p:txBody>
          <a:bodyPr spcFirstLastPara="1" wrap="square" lIns="0" tIns="91425" rIns="0" bIns="0" anchor="t" anchorCtr="0">
            <a:spAutoFit/>
          </a:bodyPr>
          <a:lstStyle/>
          <a:p>
            <a:pPr marL="0" lvl="0" indent="0" algn="r" rtl="0">
              <a:lnSpc>
                <a:spcPct val="90000"/>
              </a:lnSpc>
              <a:spcBef>
                <a:spcPts val="0"/>
              </a:spcBef>
              <a:spcAft>
                <a:spcPts val="0"/>
              </a:spcAft>
              <a:buClr>
                <a:srgbClr val="939598"/>
              </a:buClr>
              <a:buSzPts val="1600"/>
              <a:buNone/>
            </a:pPr>
            <a:r>
              <a:rPr lang="en-US">
                <a:solidFill>
                  <a:schemeClr val="accent3"/>
                </a:solidFill>
              </a:rPr>
              <a:t>ENVIRONMENTAL SCENARIOS FOR UNCERTAINTY ANALYSIS</a:t>
            </a:r>
            <a:endParaRPr>
              <a:solidFill>
                <a:schemeClr val="accent3"/>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g225cc5f5f32_0_15"/>
          <p:cNvSpPr txBox="1">
            <a:spLocks noGrp="1"/>
          </p:cNvSpPr>
          <p:nvPr>
            <p:ph type="body" idx="2"/>
          </p:nvPr>
        </p:nvSpPr>
        <p:spPr>
          <a:xfrm>
            <a:off x="457200" y="1308318"/>
            <a:ext cx="9225900" cy="314100"/>
          </a:xfrm>
          <a:prstGeom prst="rect">
            <a:avLst/>
          </a:prstGeom>
          <a:noFill/>
          <a:ln>
            <a:noFill/>
          </a:ln>
        </p:spPr>
        <p:txBody>
          <a:bodyPr spcFirstLastPara="1" wrap="square" lIns="0" tIns="91425" rIns="0" bIns="0" anchor="t" anchorCtr="0">
            <a:spAutoFit/>
          </a:bodyPr>
          <a:lstStyle/>
          <a:p>
            <a:pPr marL="0" lvl="0" indent="0" algn="l" rtl="0">
              <a:lnSpc>
                <a:spcPct val="90000"/>
              </a:lnSpc>
              <a:spcBef>
                <a:spcPts val="0"/>
              </a:spcBef>
              <a:spcAft>
                <a:spcPts val="0"/>
              </a:spcAft>
              <a:buClr>
                <a:srgbClr val="939598"/>
              </a:buClr>
              <a:buSzPts val="1600"/>
              <a:buNone/>
            </a:pPr>
            <a:r>
              <a:rPr lang="en-US"/>
              <a:t>ENVIRONMENTAL SCENARIO UNCERTAINTY</a:t>
            </a:r>
            <a:endParaRPr/>
          </a:p>
        </p:txBody>
      </p:sp>
      <p:pic>
        <p:nvPicPr>
          <p:cNvPr id="361" name="Google Shape;361;g225cc5f5f32_0_15"/>
          <p:cNvPicPr preferRelativeResize="0"/>
          <p:nvPr/>
        </p:nvPicPr>
        <p:blipFill>
          <a:blip r:embed="rId3">
            <a:alphaModFix/>
          </a:blip>
          <a:stretch>
            <a:fillRect/>
          </a:stretch>
        </p:blipFill>
        <p:spPr>
          <a:xfrm>
            <a:off x="0" y="1828800"/>
            <a:ext cx="15544801" cy="7050023"/>
          </a:xfrm>
          <a:prstGeom prst="rect">
            <a:avLst/>
          </a:prstGeom>
          <a:noFill/>
          <a:ln>
            <a:noFill/>
          </a:ln>
        </p:spPr>
      </p:pic>
      <p:sp>
        <p:nvSpPr>
          <p:cNvPr id="362" name="Google Shape;362;g225cc5f5f32_0_15"/>
          <p:cNvSpPr txBox="1">
            <a:spLocks noGrp="1"/>
          </p:cNvSpPr>
          <p:nvPr>
            <p:ph type="body" idx="1"/>
          </p:nvPr>
        </p:nvSpPr>
        <p:spPr>
          <a:xfrm>
            <a:off x="457200" y="828187"/>
            <a:ext cx="9225900" cy="480300"/>
          </a:xfrm>
          <a:prstGeom prst="rect">
            <a:avLst/>
          </a:prstGeom>
          <a:noFill/>
          <a:ln>
            <a:noFill/>
          </a:ln>
        </p:spPr>
        <p:txBody>
          <a:bodyPr spcFirstLastPara="1" wrap="square" lIns="0" tIns="91425" rIns="0" bIns="0" anchor="t" anchorCtr="0">
            <a:spAutoFit/>
          </a:bodyPr>
          <a:lstStyle/>
          <a:p>
            <a:pPr marL="0" lvl="0" indent="0" algn="l" rtl="0">
              <a:lnSpc>
                <a:spcPct val="90000"/>
              </a:lnSpc>
              <a:spcBef>
                <a:spcPts val="0"/>
              </a:spcBef>
              <a:spcAft>
                <a:spcPts val="0"/>
              </a:spcAft>
              <a:buClr>
                <a:schemeClr val="dk1"/>
              </a:buClr>
              <a:buSzPts val="2800"/>
              <a:buNone/>
            </a:pPr>
            <a:r>
              <a:rPr lang="en-US"/>
              <a:t>HISTORIC SEA LEVEL - GULF OF MEXICO</a:t>
            </a:r>
            <a:endParaRPr/>
          </a:p>
        </p:txBody>
      </p:sp>
      <p:sp>
        <p:nvSpPr>
          <p:cNvPr id="363" name="Google Shape;363;g225cc5f5f32_0_15"/>
          <p:cNvSpPr/>
          <p:nvPr/>
        </p:nvSpPr>
        <p:spPr>
          <a:xfrm>
            <a:off x="15001150" y="2593850"/>
            <a:ext cx="461100" cy="4078200"/>
          </a:xfrm>
          <a:prstGeom prst="roundRect">
            <a:avLst>
              <a:gd name="adj" fmla="val 16667"/>
            </a:avLst>
          </a:prstGeom>
          <a:noFill/>
          <a:ln w="762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g225cc5f5f32_0_15"/>
          <p:cNvSpPr txBox="1">
            <a:spLocks noGrp="1"/>
          </p:cNvSpPr>
          <p:nvPr>
            <p:ph type="body" idx="2"/>
          </p:nvPr>
        </p:nvSpPr>
        <p:spPr>
          <a:xfrm>
            <a:off x="10702700" y="3069475"/>
            <a:ext cx="4128900" cy="535500"/>
          </a:xfrm>
          <a:prstGeom prst="rect">
            <a:avLst/>
          </a:prstGeom>
          <a:noFill/>
          <a:ln>
            <a:noFill/>
          </a:ln>
        </p:spPr>
        <p:txBody>
          <a:bodyPr spcFirstLastPara="1" wrap="square" lIns="0" tIns="91425" rIns="0" bIns="0" anchor="t" anchorCtr="0">
            <a:spAutoFit/>
          </a:bodyPr>
          <a:lstStyle/>
          <a:p>
            <a:pPr marL="0" lvl="0" indent="0" algn="r" rtl="0">
              <a:lnSpc>
                <a:spcPct val="90000"/>
              </a:lnSpc>
              <a:spcBef>
                <a:spcPts val="0"/>
              </a:spcBef>
              <a:spcAft>
                <a:spcPts val="0"/>
              </a:spcAft>
              <a:buClr>
                <a:srgbClr val="939598"/>
              </a:buClr>
              <a:buSzPts val="1600"/>
              <a:buNone/>
            </a:pPr>
            <a:r>
              <a:rPr lang="en-US">
                <a:solidFill>
                  <a:schemeClr val="accent3"/>
                </a:solidFill>
              </a:rPr>
              <a:t>ENVIRONMENTAL SCENARIOS FOR UNCERTAINTY ANALYSIS</a:t>
            </a:r>
            <a:endParaRPr>
              <a:solidFill>
                <a:schemeClr val="accent3"/>
              </a:solidFill>
            </a:endParaRPr>
          </a:p>
        </p:txBody>
      </p:sp>
      <p:pic>
        <p:nvPicPr>
          <p:cNvPr id="3" name="Picture 2">
            <a:extLst>
              <a:ext uri="{FF2B5EF4-FFF2-40B4-BE49-F238E27FC236}">
                <a16:creationId xmlns:a16="http://schemas.microsoft.com/office/drawing/2014/main" id="{2243ECB1-7125-278D-E5FF-5A512DC44C55}"/>
              </a:ext>
            </a:extLst>
          </p:cNvPr>
          <p:cNvPicPr>
            <a:picLocks noChangeAspect="1"/>
          </p:cNvPicPr>
          <p:nvPr/>
        </p:nvPicPr>
        <p:blipFill rotWithShape="1">
          <a:blip r:embed="rId4"/>
          <a:srcRect l="9715" r="4430" b="11384"/>
          <a:stretch/>
        </p:blipFill>
        <p:spPr>
          <a:xfrm>
            <a:off x="1672663" y="2579790"/>
            <a:ext cx="7357374" cy="2774021"/>
          </a:xfrm>
          <a:prstGeom prst="rect">
            <a:avLst/>
          </a:prstGeom>
        </p:spPr>
      </p:pic>
    </p:spTree>
    <p:extLst>
      <p:ext uri="{BB962C8B-B14F-4D97-AF65-F5344CB8AC3E}">
        <p14:creationId xmlns:p14="http://schemas.microsoft.com/office/powerpoint/2010/main" val="32178877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g225dd1006db_0_0"/>
          <p:cNvSpPr txBox="1">
            <a:spLocks noGrp="1"/>
          </p:cNvSpPr>
          <p:nvPr>
            <p:ph type="body" idx="1"/>
          </p:nvPr>
        </p:nvSpPr>
        <p:spPr>
          <a:xfrm>
            <a:off x="457200" y="828187"/>
            <a:ext cx="9225900" cy="480300"/>
          </a:xfrm>
          <a:prstGeom prst="rect">
            <a:avLst/>
          </a:prstGeom>
          <a:noFill/>
          <a:ln>
            <a:noFill/>
          </a:ln>
        </p:spPr>
        <p:txBody>
          <a:bodyPr spcFirstLastPara="1" wrap="square" lIns="0" tIns="91425" rIns="0" bIns="0" anchor="t" anchorCtr="0">
            <a:spAutoFit/>
          </a:bodyPr>
          <a:lstStyle/>
          <a:p>
            <a:pPr marL="0" lvl="0" indent="0" algn="l" rtl="0">
              <a:lnSpc>
                <a:spcPct val="90000"/>
              </a:lnSpc>
              <a:spcBef>
                <a:spcPts val="0"/>
              </a:spcBef>
              <a:spcAft>
                <a:spcPts val="0"/>
              </a:spcAft>
              <a:buClr>
                <a:schemeClr val="dk1"/>
              </a:buClr>
              <a:buSzPts val="2800"/>
              <a:buNone/>
            </a:pPr>
            <a:r>
              <a:rPr lang="en-US"/>
              <a:t>COASTAL LAND AREA</a:t>
            </a:r>
            <a:endParaRPr/>
          </a:p>
        </p:txBody>
      </p:sp>
      <p:sp>
        <p:nvSpPr>
          <p:cNvPr id="370" name="Google Shape;370;g225dd1006db_0_0"/>
          <p:cNvSpPr txBox="1">
            <a:spLocks noGrp="1"/>
          </p:cNvSpPr>
          <p:nvPr>
            <p:ph type="body" idx="2"/>
          </p:nvPr>
        </p:nvSpPr>
        <p:spPr>
          <a:xfrm>
            <a:off x="457200" y="1308318"/>
            <a:ext cx="9225900" cy="314100"/>
          </a:xfrm>
          <a:prstGeom prst="rect">
            <a:avLst/>
          </a:prstGeom>
          <a:noFill/>
          <a:ln>
            <a:noFill/>
          </a:ln>
        </p:spPr>
        <p:txBody>
          <a:bodyPr spcFirstLastPara="1" wrap="square" lIns="0" tIns="91425" rIns="0" bIns="0" anchor="t" anchorCtr="0">
            <a:spAutoFit/>
          </a:bodyPr>
          <a:lstStyle/>
          <a:p>
            <a:pPr marL="0" lvl="0" indent="0" algn="l" rtl="0">
              <a:lnSpc>
                <a:spcPct val="90000"/>
              </a:lnSpc>
              <a:spcBef>
                <a:spcPts val="0"/>
              </a:spcBef>
              <a:spcAft>
                <a:spcPts val="0"/>
              </a:spcAft>
              <a:buClr>
                <a:srgbClr val="939598"/>
              </a:buClr>
              <a:buSzPts val="1600"/>
              <a:buNone/>
            </a:pPr>
            <a:r>
              <a:rPr lang="en-US"/>
              <a:t>ENVIRONMENTAL SCENARIO UNCERTAINTY</a:t>
            </a:r>
            <a:endParaRPr/>
          </a:p>
        </p:txBody>
      </p:sp>
      <p:pic>
        <p:nvPicPr>
          <p:cNvPr id="371" name="Google Shape;371;g225dd1006db_0_0"/>
          <p:cNvPicPr preferRelativeResize="0"/>
          <p:nvPr/>
        </p:nvPicPr>
        <p:blipFill>
          <a:blip r:embed="rId3">
            <a:alphaModFix/>
          </a:blip>
          <a:stretch>
            <a:fillRect/>
          </a:stretch>
        </p:blipFill>
        <p:spPr>
          <a:xfrm>
            <a:off x="152400" y="1774818"/>
            <a:ext cx="14771648" cy="813118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Google Shape;227;g24cd4d2d3de_0_0"/>
          <p:cNvPicPr preferRelativeResize="0"/>
          <p:nvPr/>
        </p:nvPicPr>
        <p:blipFill rotWithShape="1">
          <a:blip r:embed="rId3">
            <a:alphaModFix/>
          </a:blip>
          <a:srcRect/>
          <a:stretch/>
        </p:blipFill>
        <p:spPr>
          <a:xfrm>
            <a:off x="0" y="0"/>
            <a:ext cx="15544800" cy="10036371"/>
          </a:xfrm>
          <a:prstGeom prst="rect">
            <a:avLst/>
          </a:prstGeom>
          <a:noFill/>
          <a:ln>
            <a:noFill/>
          </a:ln>
        </p:spPr>
      </p:pic>
      <p:sp>
        <p:nvSpPr>
          <p:cNvPr id="228" name="Google Shape;228;g24cd4d2d3de_0_0"/>
          <p:cNvSpPr/>
          <p:nvPr/>
        </p:nvSpPr>
        <p:spPr>
          <a:xfrm>
            <a:off x="8330075" y="9354825"/>
            <a:ext cx="1060200" cy="3363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 name="Google Shape;229;g24cd4d2d3de_0_0"/>
          <p:cNvSpPr txBox="1"/>
          <p:nvPr/>
        </p:nvSpPr>
        <p:spPr>
          <a:xfrm>
            <a:off x="862150" y="983175"/>
            <a:ext cx="41445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Libre Franklin"/>
                <a:ea typeface="Libre Franklin"/>
                <a:cs typeface="Libre Franklin"/>
                <a:sym typeface="Libre Franklin"/>
              </a:rPr>
              <a:t>6</a:t>
            </a:r>
            <a:r>
              <a:rPr lang="en-US" sz="2400" b="1">
                <a:latin typeface="Libre Franklin"/>
                <a:ea typeface="Libre Franklin"/>
                <a:cs typeface="Libre Franklin"/>
                <a:sym typeface="Libre Franklin"/>
              </a:rPr>
              <a:t>6</a:t>
            </a:r>
            <a:r>
              <a:rPr lang="en-US" sz="2400" b="0" i="0" u="none" strike="noStrike" cap="none">
                <a:solidFill>
                  <a:srgbClr val="000000"/>
                </a:solidFill>
                <a:latin typeface="Libre Franklin Medium"/>
                <a:ea typeface="Libre Franklin Medium"/>
                <a:cs typeface="Libre Franklin Medium"/>
                <a:sym typeface="Libre Franklin Medium"/>
              </a:rPr>
              <a:t> Restoration Projects</a:t>
            </a:r>
            <a:endParaRPr sz="2400" b="0" i="0" u="none" strike="noStrike" cap="none">
              <a:solidFill>
                <a:srgbClr val="000000"/>
              </a:solidFill>
              <a:latin typeface="Libre Franklin Medium"/>
              <a:ea typeface="Libre Franklin Medium"/>
              <a:cs typeface="Libre Franklin Medium"/>
              <a:sym typeface="Libre Franklin Medium"/>
            </a:endParaRPr>
          </a:p>
        </p:txBody>
      </p:sp>
      <p:sp>
        <p:nvSpPr>
          <p:cNvPr id="230" name="Google Shape;230;g24cd4d2d3de_0_0"/>
          <p:cNvSpPr txBox="1"/>
          <p:nvPr/>
        </p:nvSpPr>
        <p:spPr>
          <a:xfrm>
            <a:off x="5264825" y="983175"/>
            <a:ext cx="66993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Libre Franklin"/>
                <a:ea typeface="Libre Franklin"/>
                <a:cs typeface="Libre Franklin"/>
                <a:sym typeface="Libre Franklin"/>
              </a:rPr>
              <a:t>12 </a:t>
            </a:r>
            <a:r>
              <a:rPr lang="en-US" sz="2400" b="0" i="0" u="none" strike="noStrike" cap="none">
                <a:solidFill>
                  <a:srgbClr val="000000"/>
                </a:solidFill>
                <a:latin typeface="Libre Franklin Medium"/>
                <a:ea typeface="Libre Franklin Medium"/>
                <a:cs typeface="Libre Franklin Medium"/>
                <a:sym typeface="Libre Franklin Medium"/>
              </a:rPr>
              <a:t>Structural Risk Reduction Projects</a:t>
            </a:r>
            <a:endParaRPr sz="2400" b="0" i="0" u="none" strike="noStrike" cap="none">
              <a:solidFill>
                <a:srgbClr val="000000"/>
              </a:solidFill>
              <a:latin typeface="Libre Franklin Medium"/>
              <a:ea typeface="Libre Franklin Medium"/>
              <a:cs typeface="Libre Franklin Medium"/>
              <a:sym typeface="Libre Franklin Medium"/>
            </a:endParaRPr>
          </a:p>
        </p:txBody>
      </p:sp>
      <p:sp>
        <p:nvSpPr>
          <p:cNvPr id="231" name="Google Shape;231;g24cd4d2d3de_0_0"/>
          <p:cNvSpPr txBox="1"/>
          <p:nvPr/>
        </p:nvSpPr>
        <p:spPr>
          <a:xfrm>
            <a:off x="2407224" y="1612900"/>
            <a:ext cx="6882549"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rgbClr val="000000"/>
                </a:solidFill>
                <a:latin typeface="Libre Franklin"/>
                <a:ea typeface="Libre Franklin"/>
                <a:cs typeface="Libre Franklin"/>
                <a:sym typeface="Libre Franklin"/>
              </a:rPr>
              <a:t>$11B </a:t>
            </a:r>
            <a:r>
              <a:rPr lang="en-US" sz="2400" b="0" i="0" u="none" strike="noStrike" cap="none" dirty="0">
                <a:solidFill>
                  <a:srgbClr val="000000"/>
                </a:solidFill>
                <a:latin typeface="Libre Franklin Medium"/>
                <a:ea typeface="Libre Franklin Medium"/>
                <a:cs typeface="Libre Franklin Medium"/>
                <a:sym typeface="Libre Franklin Medium"/>
              </a:rPr>
              <a:t>for Nonstructural Risk Reduction</a:t>
            </a:r>
            <a:endParaRPr sz="2400" b="0" i="0" u="none" strike="noStrike" cap="none" dirty="0">
              <a:solidFill>
                <a:srgbClr val="000000"/>
              </a:solidFill>
              <a:latin typeface="Libre Franklin Medium"/>
              <a:ea typeface="Libre Franklin Medium"/>
              <a:cs typeface="Libre Franklin Medium"/>
              <a:sym typeface="Libre Franklin Medium"/>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g1be66c678d1_3_28"/>
          <p:cNvSpPr txBox="1">
            <a:spLocks noGrp="1"/>
          </p:cNvSpPr>
          <p:nvPr>
            <p:ph type="body" idx="1"/>
          </p:nvPr>
        </p:nvSpPr>
        <p:spPr>
          <a:xfrm>
            <a:off x="457200" y="828187"/>
            <a:ext cx="9225900" cy="480300"/>
          </a:xfrm>
          <a:prstGeom prst="rect">
            <a:avLst/>
          </a:prstGeom>
          <a:noFill/>
          <a:ln>
            <a:noFill/>
          </a:ln>
        </p:spPr>
        <p:txBody>
          <a:bodyPr spcFirstLastPara="1" wrap="square" lIns="0" tIns="91425" rIns="0" bIns="0" anchor="t" anchorCtr="0">
            <a:spAutoFit/>
          </a:bodyPr>
          <a:lstStyle/>
          <a:p>
            <a:pPr marL="0" lvl="0" indent="0" algn="l" rtl="0">
              <a:lnSpc>
                <a:spcPct val="90000"/>
              </a:lnSpc>
              <a:spcBef>
                <a:spcPts val="0"/>
              </a:spcBef>
              <a:spcAft>
                <a:spcPts val="0"/>
              </a:spcAft>
              <a:buClr>
                <a:schemeClr val="dk1"/>
              </a:buClr>
              <a:buSzPts val="2800"/>
              <a:buNone/>
            </a:pPr>
            <a:r>
              <a:rPr lang="en-US"/>
              <a:t>THE 2023 COASTAL MASTER PLAN</a:t>
            </a:r>
            <a:endParaRPr/>
          </a:p>
        </p:txBody>
      </p:sp>
      <p:sp>
        <p:nvSpPr>
          <p:cNvPr id="377" name="Google Shape;377;g1be66c678d1_3_28"/>
          <p:cNvSpPr txBox="1">
            <a:spLocks noGrp="1"/>
          </p:cNvSpPr>
          <p:nvPr>
            <p:ph type="body" idx="2"/>
          </p:nvPr>
        </p:nvSpPr>
        <p:spPr>
          <a:xfrm>
            <a:off x="457200" y="1308318"/>
            <a:ext cx="9225900" cy="314100"/>
          </a:xfrm>
          <a:prstGeom prst="rect">
            <a:avLst/>
          </a:prstGeom>
          <a:noFill/>
          <a:ln>
            <a:noFill/>
          </a:ln>
        </p:spPr>
        <p:txBody>
          <a:bodyPr spcFirstLastPara="1" wrap="square" lIns="0" tIns="91425" rIns="0" bIns="0" anchor="t" anchorCtr="0">
            <a:spAutoFit/>
          </a:bodyPr>
          <a:lstStyle/>
          <a:p>
            <a:pPr marL="0" lvl="0" indent="0" algn="l" rtl="0">
              <a:lnSpc>
                <a:spcPct val="90000"/>
              </a:lnSpc>
              <a:spcBef>
                <a:spcPts val="0"/>
              </a:spcBef>
              <a:spcAft>
                <a:spcPts val="0"/>
              </a:spcAft>
              <a:buClr>
                <a:srgbClr val="939598"/>
              </a:buClr>
              <a:buSzPts val="1600"/>
              <a:buNone/>
            </a:pPr>
            <a:r>
              <a:rPr lang="en-US"/>
              <a:t>EXPLORATORY ANALYSIS - ENVIRONMENTAL SCENARIO UNCERTAINTY</a:t>
            </a:r>
            <a:endParaRPr/>
          </a:p>
        </p:txBody>
      </p:sp>
      <p:graphicFrame>
        <p:nvGraphicFramePr>
          <p:cNvPr id="378" name="Google Shape;378;g1be66c678d1_3_28"/>
          <p:cNvGraphicFramePr/>
          <p:nvPr/>
        </p:nvGraphicFramePr>
        <p:xfrm>
          <a:off x="12312113" y="2323775"/>
          <a:ext cx="1752600" cy="1014159"/>
        </p:xfrm>
        <a:graphic>
          <a:graphicData uri="http://schemas.openxmlformats.org/drawingml/2006/table">
            <a:tbl>
              <a:tblPr>
                <a:noFill/>
                <a:tableStyleId>{4B195686-8103-4099-8AEF-25D640294FBD}</a:tableStyleId>
              </a:tblPr>
              <a:tblGrid>
                <a:gridCol w="1752600">
                  <a:extLst>
                    <a:ext uri="{9D8B030D-6E8A-4147-A177-3AD203B41FA5}">
                      <a16:colId xmlns:a16="http://schemas.microsoft.com/office/drawing/2014/main" val="20000"/>
                    </a:ext>
                  </a:extLst>
                </a:gridCol>
              </a:tblGrid>
              <a:tr h="219075">
                <a:tc>
                  <a:txBody>
                    <a:bodyPr/>
                    <a:lstStyle/>
                    <a:p>
                      <a:pPr marL="0" marR="0" lvl="0" indent="0" algn="ctr" rtl="0">
                        <a:lnSpc>
                          <a:spcPct val="115000"/>
                        </a:lnSpc>
                        <a:spcBef>
                          <a:spcPts val="0"/>
                        </a:spcBef>
                        <a:spcAft>
                          <a:spcPts val="0"/>
                        </a:spcAft>
                        <a:buClr>
                          <a:srgbClr val="000000"/>
                        </a:buClr>
                        <a:buSzPts val="1100"/>
                        <a:buFont typeface="Arial"/>
                        <a:buNone/>
                      </a:pPr>
                      <a:r>
                        <a:rPr lang="en-US" sz="1100" b="1" u="none" strike="noStrike" cap="none">
                          <a:latin typeface="Libre Franklin"/>
                          <a:ea typeface="Libre Franklin"/>
                          <a:cs typeface="Libre Franklin"/>
                          <a:sym typeface="Libre Franklin"/>
                        </a:rPr>
                        <a:t>Subsidence Test</a:t>
                      </a:r>
                      <a:endParaRPr sz="1100" b="1" u="none" strike="noStrike" cap="none">
                        <a:latin typeface="Libre Franklin"/>
                        <a:ea typeface="Libre Franklin"/>
                        <a:cs typeface="Libre Franklin"/>
                        <a:sym typeface="Libre Frankli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r h="561975">
                <a:tc>
                  <a:txBody>
                    <a:bodyPr/>
                    <a:lstStyle/>
                    <a:p>
                      <a:pPr marL="0" marR="0" lvl="0" indent="0" algn="ctr" rtl="0">
                        <a:lnSpc>
                          <a:spcPct val="115000"/>
                        </a:lnSpc>
                        <a:spcBef>
                          <a:spcPts val="0"/>
                        </a:spcBef>
                        <a:spcAft>
                          <a:spcPts val="0"/>
                        </a:spcAft>
                        <a:buClr>
                          <a:srgbClr val="000000"/>
                        </a:buClr>
                        <a:buSzPts val="1100"/>
                        <a:buFont typeface="Arial"/>
                        <a:buNone/>
                      </a:pPr>
                      <a:r>
                        <a:rPr lang="en-US" sz="1100" u="none" strike="noStrike" cap="none">
                          <a:latin typeface="Libre Franklin"/>
                          <a:ea typeface="Libre Franklin"/>
                          <a:cs typeface="Libre Franklin"/>
                          <a:sym typeface="Libre Franklin"/>
                        </a:rPr>
                        <a:t>All variables held constant, except for subsidence. S08 environmental forcings.</a:t>
                      </a:r>
                      <a:endParaRPr sz="1100" u="none" strike="noStrike" cap="none">
                        <a:latin typeface="Libre Franklin"/>
                        <a:ea typeface="Libre Franklin"/>
                        <a:cs typeface="Libre Franklin"/>
                        <a:sym typeface="Libre Frankli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graphicFrame>
        <p:nvGraphicFramePr>
          <p:cNvPr id="379" name="Google Shape;379;g1be66c678d1_3_28"/>
          <p:cNvGraphicFramePr/>
          <p:nvPr/>
        </p:nvGraphicFramePr>
        <p:xfrm>
          <a:off x="5332988" y="7408038"/>
          <a:ext cx="1752600" cy="1782954"/>
        </p:xfrm>
        <a:graphic>
          <a:graphicData uri="http://schemas.openxmlformats.org/drawingml/2006/table">
            <a:tbl>
              <a:tblPr>
                <a:noFill/>
                <a:tableStyleId>{4B195686-8103-4099-8AEF-25D640294FBD}</a:tableStyleId>
              </a:tblPr>
              <a:tblGrid>
                <a:gridCol w="1752600">
                  <a:extLst>
                    <a:ext uri="{9D8B030D-6E8A-4147-A177-3AD203B41FA5}">
                      <a16:colId xmlns:a16="http://schemas.microsoft.com/office/drawing/2014/main" val="20000"/>
                    </a:ext>
                  </a:extLst>
                </a:gridCol>
              </a:tblGrid>
              <a:tr h="219075">
                <a:tc>
                  <a:txBody>
                    <a:bodyPr/>
                    <a:lstStyle/>
                    <a:p>
                      <a:pPr marL="0" marR="0" lvl="0" indent="0" algn="ctr" rtl="0">
                        <a:lnSpc>
                          <a:spcPct val="115000"/>
                        </a:lnSpc>
                        <a:spcBef>
                          <a:spcPts val="0"/>
                        </a:spcBef>
                        <a:spcAft>
                          <a:spcPts val="0"/>
                        </a:spcAft>
                        <a:buClr>
                          <a:srgbClr val="000000"/>
                        </a:buClr>
                        <a:buSzPts val="1100"/>
                        <a:buFont typeface="Arial"/>
                        <a:buNone/>
                      </a:pPr>
                      <a:r>
                        <a:rPr lang="en-US" sz="1100" b="1" u="none" strike="noStrike" cap="none">
                          <a:latin typeface="Libre Franklin"/>
                          <a:ea typeface="Libre Franklin"/>
                          <a:cs typeface="Libre Franklin"/>
                          <a:sym typeface="Libre Franklin"/>
                        </a:rPr>
                        <a:t>ESLR Test - low subsidence</a:t>
                      </a:r>
                      <a:endParaRPr sz="1100" b="1" u="none" strike="noStrike" cap="none">
                        <a:latin typeface="Libre Franklin"/>
                        <a:ea typeface="Libre Franklin"/>
                        <a:cs typeface="Libre Franklin"/>
                        <a:sym typeface="Libre Frankli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r h="1076325">
                <a:tc>
                  <a:txBody>
                    <a:bodyPr/>
                    <a:lstStyle/>
                    <a:p>
                      <a:pPr marL="0" marR="0" lvl="0" indent="0" algn="ctr" rtl="0">
                        <a:lnSpc>
                          <a:spcPct val="115000"/>
                        </a:lnSpc>
                        <a:spcBef>
                          <a:spcPts val="0"/>
                        </a:spcBef>
                        <a:spcAft>
                          <a:spcPts val="0"/>
                        </a:spcAft>
                        <a:buClr>
                          <a:srgbClr val="000000"/>
                        </a:buClr>
                        <a:buSzPts val="1100"/>
                        <a:buFont typeface="Arial"/>
                        <a:buNone/>
                      </a:pPr>
                      <a:r>
                        <a:rPr lang="en-US" sz="1100" u="none" strike="noStrike" cap="none">
                          <a:latin typeface="Libre Franklin"/>
                          <a:ea typeface="Libre Franklin"/>
                          <a:cs typeface="Libre Franklin"/>
                          <a:sym typeface="Libre Franklin"/>
                        </a:rPr>
                        <a:t>All variables held constant, except for ESLR rates. Tests sensitivity to ESLR under lower rates of subsidence. S06/S07 environmental forcings.</a:t>
                      </a:r>
                      <a:endParaRPr sz="1100" u="none" strike="noStrike" cap="none">
                        <a:latin typeface="Libre Franklin"/>
                        <a:ea typeface="Libre Franklin"/>
                        <a:cs typeface="Libre Franklin"/>
                        <a:sym typeface="Libre Frankli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graphicFrame>
        <p:nvGraphicFramePr>
          <p:cNvPr id="380" name="Google Shape;380;g1be66c678d1_3_28"/>
          <p:cNvGraphicFramePr/>
          <p:nvPr/>
        </p:nvGraphicFramePr>
        <p:xfrm>
          <a:off x="7418713" y="7408038"/>
          <a:ext cx="1752600" cy="1782954"/>
        </p:xfrm>
        <a:graphic>
          <a:graphicData uri="http://schemas.openxmlformats.org/drawingml/2006/table">
            <a:tbl>
              <a:tblPr>
                <a:noFill/>
                <a:tableStyleId>{4B195686-8103-4099-8AEF-25D640294FBD}</a:tableStyleId>
              </a:tblPr>
              <a:tblGrid>
                <a:gridCol w="1752600">
                  <a:extLst>
                    <a:ext uri="{9D8B030D-6E8A-4147-A177-3AD203B41FA5}">
                      <a16:colId xmlns:a16="http://schemas.microsoft.com/office/drawing/2014/main" val="20000"/>
                    </a:ext>
                  </a:extLst>
                </a:gridCol>
              </a:tblGrid>
              <a:tr h="219075">
                <a:tc>
                  <a:txBody>
                    <a:bodyPr/>
                    <a:lstStyle/>
                    <a:p>
                      <a:pPr marL="0" marR="0" lvl="0" indent="0" algn="ctr" rtl="0">
                        <a:lnSpc>
                          <a:spcPct val="115000"/>
                        </a:lnSpc>
                        <a:spcBef>
                          <a:spcPts val="0"/>
                        </a:spcBef>
                        <a:spcAft>
                          <a:spcPts val="0"/>
                        </a:spcAft>
                        <a:buClr>
                          <a:srgbClr val="000000"/>
                        </a:buClr>
                        <a:buSzPts val="1100"/>
                        <a:buFont typeface="Arial"/>
                        <a:buNone/>
                      </a:pPr>
                      <a:r>
                        <a:rPr lang="en-US" sz="1100" b="1" u="none" strike="noStrike" cap="none">
                          <a:latin typeface="Libre Franklin"/>
                          <a:ea typeface="Libre Franklin"/>
                          <a:cs typeface="Libre Franklin"/>
                          <a:sym typeface="Libre Franklin"/>
                        </a:rPr>
                        <a:t>ESLR Test - high subsidence</a:t>
                      </a:r>
                      <a:endParaRPr sz="1100" b="1" u="none" strike="noStrike" cap="none">
                        <a:latin typeface="Libre Franklin"/>
                        <a:ea typeface="Libre Franklin"/>
                        <a:cs typeface="Libre Franklin"/>
                        <a:sym typeface="Libre Frankli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r h="1076325">
                <a:tc>
                  <a:txBody>
                    <a:bodyPr/>
                    <a:lstStyle/>
                    <a:p>
                      <a:pPr marL="0" marR="0" lvl="0" indent="0" algn="ctr" rtl="0">
                        <a:lnSpc>
                          <a:spcPct val="115000"/>
                        </a:lnSpc>
                        <a:spcBef>
                          <a:spcPts val="0"/>
                        </a:spcBef>
                        <a:spcAft>
                          <a:spcPts val="0"/>
                        </a:spcAft>
                        <a:buClr>
                          <a:srgbClr val="000000"/>
                        </a:buClr>
                        <a:buSzPts val="1100"/>
                        <a:buFont typeface="Arial"/>
                        <a:buNone/>
                      </a:pPr>
                      <a:r>
                        <a:rPr lang="en-US" sz="1100" u="none" strike="noStrike" cap="none">
                          <a:latin typeface="Libre Franklin"/>
                          <a:ea typeface="Libre Franklin"/>
                          <a:cs typeface="Libre Franklin"/>
                          <a:sym typeface="Libre Franklin"/>
                        </a:rPr>
                        <a:t>All variables held constant, except for ESLR rates. Tests sensitivity to ESLR under lower rates of subsidence. S08/S09 environmental forcings.</a:t>
                      </a:r>
                      <a:endParaRPr sz="1100" u="none" strike="noStrike" cap="none">
                        <a:latin typeface="Libre Franklin"/>
                        <a:ea typeface="Libre Franklin"/>
                        <a:cs typeface="Libre Franklin"/>
                        <a:sym typeface="Libre Frankli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graphicFrame>
        <p:nvGraphicFramePr>
          <p:cNvPr id="381" name="Google Shape;381;g1be66c678d1_3_28"/>
          <p:cNvGraphicFramePr/>
          <p:nvPr/>
        </p:nvGraphicFramePr>
        <p:xfrm>
          <a:off x="5375825" y="3195150"/>
          <a:ext cx="1752600" cy="1978089"/>
        </p:xfrm>
        <a:graphic>
          <a:graphicData uri="http://schemas.openxmlformats.org/drawingml/2006/table">
            <a:tbl>
              <a:tblPr>
                <a:noFill/>
                <a:tableStyleId>{4B195686-8103-4099-8AEF-25D640294FBD}</a:tableStyleId>
              </a:tblPr>
              <a:tblGrid>
                <a:gridCol w="1752600">
                  <a:extLst>
                    <a:ext uri="{9D8B030D-6E8A-4147-A177-3AD203B41FA5}">
                      <a16:colId xmlns:a16="http://schemas.microsoft.com/office/drawing/2014/main" val="20000"/>
                    </a:ext>
                  </a:extLst>
                </a:gridCol>
              </a:tblGrid>
              <a:tr h="219075">
                <a:tc>
                  <a:txBody>
                    <a:bodyPr/>
                    <a:lstStyle/>
                    <a:p>
                      <a:pPr marL="0" marR="0" lvl="0" indent="0" algn="ctr" rtl="0">
                        <a:lnSpc>
                          <a:spcPct val="115000"/>
                        </a:lnSpc>
                        <a:spcBef>
                          <a:spcPts val="0"/>
                        </a:spcBef>
                        <a:spcAft>
                          <a:spcPts val="0"/>
                        </a:spcAft>
                        <a:buClr>
                          <a:srgbClr val="000000"/>
                        </a:buClr>
                        <a:buSzPts val="1100"/>
                        <a:buFont typeface="Arial"/>
                        <a:buNone/>
                      </a:pPr>
                      <a:r>
                        <a:rPr lang="en-US" sz="1100" b="1" u="none" strike="noStrike" cap="none">
                          <a:latin typeface="Libre Franklin"/>
                          <a:ea typeface="Libre Franklin"/>
                          <a:cs typeface="Libre Franklin"/>
                          <a:sym typeface="Libre Franklin"/>
                        </a:rPr>
                        <a:t>Precip Test</a:t>
                      </a:r>
                      <a:endParaRPr sz="1100" b="1" u="none" strike="noStrike" cap="none">
                        <a:latin typeface="Libre Franklin"/>
                        <a:ea typeface="Libre Franklin"/>
                        <a:cs typeface="Libre Franklin"/>
                        <a:sym typeface="Libre Frankli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381:0:0"/>
                      </a:ext>
                    </a:extLst>
                  </a:tcPr>
                </a:tc>
                <a:extLst>
                  <a:ext uri="{0D108BD9-81ED-4DB2-BD59-A6C34878D82A}">
                    <a16:rowId xmlns:a16="http://schemas.microsoft.com/office/drawing/2014/main" val="10000"/>
                  </a:ext>
                </a:extLst>
              </a:tr>
              <a:tr h="1419225">
                <a:tc>
                  <a:txBody>
                    <a:bodyPr/>
                    <a:lstStyle/>
                    <a:p>
                      <a:pPr marL="0" marR="0" lvl="0" indent="0" algn="ctr" rtl="0">
                        <a:lnSpc>
                          <a:spcPct val="115000"/>
                        </a:lnSpc>
                        <a:spcBef>
                          <a:spcPts val="0"/>
                        </a:spcBef>
                        <a:spcAft>
                          <a:spcPts val="0"/>
                        </a:spcAft>
                        <a:buClr>
                          <a:srgbClr val="000000"/>
                        </a:buClr>
                        <a:buSzPts val="1100"/>
                        <a:buFont typeface="Arial"/>
                        <a:buNone/>
                      </a:pPr>
                      <a:r>
                        <a:rPr lang="en-US" sz="1100" u="none" strike="noStrike" cap="none">
                          <a:latin typeface="Libre Franklin"/>
                          <a:ea typeface="Libre Franklin"/>
                          <a:cs typeface="Libre Franklin"/>
                          <a:sym typeface="Libre Franklin"/>
                        </a:rPr>
                        <a:t>All variables held constant, except for precipitation/tributary flows. Tests sensitivity to precipitation under very low rates of RSLR (e.g., when system will be most sensitive to precipitation changes).</a:t>
                      </a:r>
                      <a:endParaRPr sz="1100" u="none" strike="noStrike" cap="none">
                        <a:latin typeface="Libre Franklin"/>
                        <a:ea typeface="Libre Franklin"/>
                        <a:cs typeface="Libre Franklin"/>
                        <a:sym typeface="Libre Frankli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381:1:0"/>
                      </a:ext>
                    </a:extLst>
                  </a:tcPr>
                </a:tc>
                <a:extLst>
                  <a:ext uri="{0D108BD9-81ED-4DB2-BD59-A6C34878D82A}">
                    <a16:rowId xmlns:a16="http://schemas.microsoft.com/office/drawing/2014/main" val="10001"/>
                  </a:ext>
                </a:extLst>
              </a:tr>
            </a:tbl>
          </a:graphicData>
        </a:graphic>
      </p:graphicFrame>
      <p:graphicFrame>
        <p:nvGraphicFramePr>
          <p:cNvPr id="382" name="Google Shape;382;g1be66c678d1_3_28"/>
          <p:cNvGraphicFramePr/>
          <p:nvPr/>
        </p:nvGraphicFramePr>
        <p:xfrm>
          <a:off x="8208725" y="3192250"/>
          <a:ext cx="1752600" cy="1978089"/>
        </p:xfrm>
        <a:graphic>
          <a:graphicData uri="http://schemas.openxmlformats.org/drawingml/2006/table">
            <a:tbl>
              <a:tblPr>
                <a:noFill/>
                <a:tableStyleId>{4B195686-8103-4099-8AEF-25D640294FBD}</a:tableStyleId>
              </a:tblPr>
              <a:tblGrid>
                <a:gridCol w="1752600">
                  <a:extLst>
                    <a:ext uri="{9D8B030D-6E8A-4147-A177-3AD203B41FA5}">
                      <a16:colId xmlns:a16="http://schemas.microsoft.com/office/drawing/2014/main" val="20000"/>
                    </a:ext>
                  </a:extLst>
                </a:gridCol>
              </a:tblGrid>
              <a:tr h="219075">
                <a:tc>
                  <a:txBody>
                    <a:bodyPr/>
                    <a:lstStyle/>
                    <a:p>
                      <a:pPr marL="0" marR="0" lvl="0" indent="0" algn="ctr" rtl="0">
                        <a:lnSpc>
                          <a:spcPct val="115000"/>
                        </a:lnSpc>
                        <a:spcBef>
                          <a:spcPts val="0"/>
                        </a:spcBef>
                        <a:spcAft>
                          <a:spcPts val="0"/>
                        </a:spcAft>
                        <a:buClr>
                          <a:srgbClr val="000000"/>
                        </a:buClr>
                        <a:buSzPts val="1100"/>
                        <a:buFont typeface="Arial"/>
                        <a:buNone/>
                      </a:pPr>
                      <a:r>
                        <a:rPr lang="en-US" sz="1100" b="1" u="none" strike="noStrike" cap="none">
                          <a:latin typeface="Libre Franklin"/>
                          <a:ea typeface="Libre Franklin"/>
                          <a:cs typeface="Libre Franklin"/>
                          <a:sym typeface="Libre Franklin"/>
                        </a:rPr>
                        <a:t>Temp Test</a:t>
                      </a:r>
                      <a:endParaRPr sz="1100" b="1" u="none" strike="noStrike" cap="none">
                        <a:latin typeface="Libre Franklin"/>
                        <a:ea typeface="Libre Franklin"/>
                        <a:cs typeface="Libre Franklin"/>
                        <a:sym typeface="Libre Frankli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r h="1419225">
                <a:tc>
                  <a:txBody>
                    <a:bodyPr/>
                    <a:lstStyle/>
                    <a:p>
                      <a:pPr marL="0" marR="0" lvl="0" indent="0" algn="ctr" rtl="0">
                        <a:lnSpc>
                          <a:spcPct val="115000"/>
                        </a:lnSpc>
                        <a:spcBef>
                          <a:spcPts val="0"/>
                        </a:spcBef>
                        <a:spcAft>
                          <a:spcPts val="0"/>
                        </a:spcAft>
                        <a:buClr>
                          <a:srgbClr val="000000"/>
                        </a:buClr>
                        <a:buSzPts val="1100"/>
                        <a:buFont typeface="Arial"/>
                        <a:buNone/>
                      </a:pPr>
                      <a:r>
                        <a:rPr lang="en-US" sz="1100" u="none" strike="noStrike" cap="none">
                          <a:latin typeface="Libre Franklin"/>
                          <a:ea typeface="Libre Franklin"/>
                          <a:cs typeface="Libre Franklin"/>
                          <a:sym typeface="Libre Franklin"/>
                        </a:rPr>
                        <a:t>All variables held constant, except for temperature/evapotranspiration. Tests sensitivity to temperature under very low rates of RSLR (e.g., when system will be most sensitive to temperature changes).</a:t>
                      </a:r>
                      <a:endParaRPr sz="1100" u="none" strike="noStrike" cap="none">
                        <a:latin typeface="Libre Franklin"/>
                        <a:ea typeface="Libre Franklin"/>
                        <a:cs typeface="Libre Franklin"/>
                        <a:sym typeface="Libre Frankli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graphicFrame>
        <p:nvGraphicFramePr>
          <p:cNvPr id="383" name="Google Shape;383;g1be66c678d1_3_28"/>
          <p:cNvGraphicFramePr/>
          <p:nvPr/>
        </p:nvGraphicFramePr>
        <p:xfrm>
          <a:off x="11352850" y="5248750"/>
          <a:ext cx="1752600" cy="3132456"/>
        </p:xfrm>
        <a:graphic>
          <a:graphicData uri="http://schemas.openxmlformats.org/drawingml/2006/table">
            <a:tbl>
              <a:tblPr>
                <a:noFill/>
                <a:tableStyleId>{4B195686-8103-4099-8AEF-25D640294FBD}</a:tableStyleId>
              </a:tblPr>
              <a:tblGrid>
                <a:gridCol w="1752600">
                  <a:extLst>
                    <a:ext uri="{9D8B030D-6E8A-4147-A177-3AD203B41FA5}">
                      <a16:colId xmlns:a16="http://schemas.microsoft.com/office/drawing/2014/main" val="20000"/>
                    </a:ext>
                  </a:extLst>
                </a:gridCol>
              </a:tblGrid>
              <a:tr h="390525">
                <a:tc>
                  <a:txBody>
                    <a:bodyPr/>
                    <a:lstStyle/>
                    <a:p>
                      <a:pPr marL="0" marR="0" lvl="0" indent="0" algn="ctr" rtl="0">
                        <a:lnSpc>
                          <a:spcPct val="115000"/>
                        </a:lnSpc>
                        <a:spcBef>
                          <a:spcPts val="0"/>
                        </a:spcBef>
                        <a:spcAft>
                          <a:spcPts val="0"/>
                        </a:spcAft>
                        <a:buClr>
                          <a:srgbClr val="000000"/>
                        </a:buClr>
                        <a:buSzPts val="1100"/>
                        <a:buFont typeface="Arial"/>
                        <a:buNone/>
                      </a:pPr>
                      <a:r>
                        <a:rPr lang="en-US" sz="1100" b="1" u="none" strike="noStrike" cap="none">
                          <a:latin typeface="Libre Franklin"/>
                          <a:ea typeface="Libre Franklin"/>
                          <a:cs typeface="Libre Franklin"/>
                          <a:sym typeface="Libre Franklin"/>
                        </a:rPr>
                        <a:t>MR Hydro Test - low subsidence</a:t>
                      </a:r>
                      <a:endParaRPr sz="1100" b="1" u="none" strike="noStrike" cap="none">
                        <a:latin typeface="Libre Franklin"/>
                        <a:ea typeface="Libre Franklin"/>
                        <a:cs typeface="Libre Franklin"/>
                        <a:sym typeface="Libre Frankli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r h="1762125">
                <a:tc>
                  <a:txBody>
                    <a:bodyPr/>
                    <a:lstStyle/>
                    <a:p>
                      <a:pPr marL="0" marR="0" lvl="0" indent="0" algn="ctr" rtl="0">
                        <a:lnSpc>
                          <a:spcPct val="115000"/>
                        </a:lnSpc>
                        <a:spcBef>
                          <a:spcPts val="0"/>
                        </a:spcBef>
                        <a:spcAft>
                          <a:spcPts val="0"/>
                        </a:spcAft>
                        <a:buClr>
                          <a:srgbClr val="000000"/>
                        </a:buClr>
                        <a:buSzPts val="1100"/>
                        <a:buFont typeface="Arial"/>
                        <a:buNone/>
                      </a:pPr>
                      <a:r>
                        <a:rPr lang="en-US" sz="1100" u="none" strike="noStrike" cap="none">
                          <a:latin typeface="Libre Franklin"/>
                          <a:ea typeface="Libre Franklin"/>
                          <a:cs typeface="Libre Franklin"/>
                          <a:sym typeface="Libre Franklin"/>
                        </a:rPr>
                        <a:t>Two RCP8.5 scenarios with low subsidence rates; each run with the RCP8.5 ensemble Mississippi River hydrograph and the RCP4.5 ensemble Mississippi River hydrograph. Tests sensitivity to river hydrograph - can be coupled to additional ensemble hydrograph tests.</a:t>
                      </a:r>
                      <a:endParaRPr sz="1100" u="none" strike="noStrike" cap="none">
                        <a:latin typeface="Libre Franklin"/>
                        <a:ea typeface="Libre Franklin"/>
                        <a:cs typeface="Libre Franklin"/>
                        <a:sym typeface="Libre Frankli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graphicFrame>
        <p:nvGraphicFramePr>
          <p:cNvPr id="384" name="Google Shape;384;g1be66c678d1_3_28"/>
          <p:cNvGraphicFramePr/>
          <p:nvPr/>
        </p:nvGraphicFramePr>
        <p:xfrm>
          <a:off x="13438575" y="5248750"/>
          <a:ext cx="1752600" cy="3132456"/>
        </p:xfrm>
        <a:graphic>
          <a:graphicData uri="http://schemas.openxmlformats.org/drawingml/2006/table">
            <a:tbl>
              <a:tblPr>
                <a:noFill/>
                <a:tableStyleId>{4B195686-8103-4099-8AEF-25D640294FBD}</a:tableStyleId>
              </a:tblPr>
              <a:tblGrid>
                <a:gridCol w="1752600">
                  <a:extLst>
                    <a:ext uri="{9D8B030D-6E8A-4147-A177-3AD203B41FA5}">
                      <a16:colId xmlns:a16="http://schemas.microsoft.com/office/drawing/2014/main" val="20000"/>
                    </a:ext>
                  </a:extLst>
                </a:gridCol>
              </a:tblGrid>
              <a:tr h="390525">
                <a:tc>
                  <a:txBody>
                    <a:bodyPr/>
                    <a:lstStyle/>
                    <a:p>
                      <a:pPr marL="0" marR="0" lvl="0" indent="0" algn="ctr" rtl="0">
                        <a:lnSpc>
                          <a:spcPct val="115000"/>
                        </a:lnSpc>
                        <a:spcBef>
                          <a:spcPts val="0"/>
                        </a:spcBef>
                        <a:spcAft>
                          <a:spcPts val="0"/>
                        </a:spcAft>
                        <a:buClr>
                          <a:srgbClr val="000000"/>
                        </a:buClr>
                        <a:buSzPts val="1100"/>
                        <a:buFont typeface="Arial"/>
                        <a:buNone/>
                      </a:pPr>
                      <a:r>
                        <a:rPr lang="en-US" sz="1100" b="1" u="none" strike="noStrike" cap="none">
                          <a:latin typeface="Libre Franklin"/>
                          <a:ea typeface="Libre Franklin"/>
                          <a:cs typeface="Libre Franklin"/>
                          <a:sym typeface="Libre Franklin"/>
                        </a:rPr>
                        <a:t>MR Hydro Test - high subsidence</a:t>
                      </a:r>
                      <a:endParaRPr sz="1100" b="1" u="none" strike="noStrike" cap="none">
                        <a:latin typeface="Libre Franklin"/>
                        <a:ea typeface="Libre Franklin"/>
                        <a:cs typeface="Libre Franklin"/>
                        <a:sym typeface="Libre Frankli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r h="1762125">
                <a:tc>
                  <a:txBody>
                    <a:bodyPr/>
                    <a:lstStyle/>
                    <a:p>
                      <a:pPr marL="0" marR="0" lvl="0" indent="0" algn="ctr" rtl="0">
                        <a:lnSpc>
                          <a:spcPct val="115000"/>
                        </a:lnSpc>
                        <a:spcBef>
                          <a:spcPts val="0"/>
                        </a:spcBef>
                        <a:spcAft>
                          <a:spcPts val="0"/>
                        </a:spcAft>
                        <a:buClr>
                          <a:srgbClr val="000000"/>
                        </a:buClr>
                        <a:buSzPts val="1100"/>
                        <a:buFont typeface="Arial"/>
                        <a:buNone/>
                      </a:pPr>
                      <a:r>
                        <a:rPr lang="en-US" sz="1100" u="none" strike="noStrike" cap="none">
                          <a:latin typeface="Libre Franklin"/>
                          <a:ea typeface="Libre Franklin"/>
                          <a:cs typeface="Libre Franklin"/>
                          <a:sym typeface="Libre Franklin"/>
                        </a:rPr>
                        <a:t>Two RCP8.5 scenarios with high subsidence rates; each run with the RCP8.5 ensemble Mississippi River hydrograph and the RCP4.5 ensemble Mississippi River hydrograph. Tests sensitivity to river hydrograph - can be coupled to additional ensemble hydrograph tests.</a:t>
                      </a:r>
                      <a:endParaRPr sz="1100" u="none" strike="noStrike" cap="none">
                        <a:latin typeface="Libre Franklin"/>
                        <a:ea typeface="Libre Franklin"/>
                        <a:cs typeface="Libre Franklin"/>
                        <a:sym typeface="Libre Frankli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graphicFrame>
        <p:nvGraphicFramePr>
          <p:cNvPr id="385" name="Google Shape;385;g1be66c678d1_3_28"/>
          <p:cNvGraphicFramePr/>
          <p:nvPr/>
        </p:nvGraphicFramePr>
        <p:xfrm>
          <a:off x="457200" y="5070125"/>
          <a:ext cx="1752600" cy="1978089"/>
        </p:xfrm>
        <a:graphic>
          <a:graphicData uri="http://schemas.openxmlformats.org/drawingml/2006/table">
            <a:tbl>
              <a:tblPr>
                <a:noFill/>
                <a:tableStyleId>{4B195686-8103-4099-8AEF-25D640294FBD}</a:tableStyleId>
              </a:tblPr>
              <a:tblGrid>
                <a:gridCol w="1752600">
                  <a:extLst>
                    <a:ext uri="{9D8B030D-6E8A-4147-A177-3AD203B41FA5}">
                      <a16:colId xmlns:a16="http://schemas.microsoft.com/office/drawing/2014/main" val="20000"/>
                    </a:ext>
                  </a:extLst>
                </a:gridCol>
              </a:tblGrid>
              <a:tr h="219075">
                <a:tc>
                  <a:txBody>
                    <a:bodyPr/>
                    <a:lstStyle/>
                    <a:p>
                      <a:pPr marL="0" marR="0" lvl="0" indent="0" algn="ctr" rtl="0">
                        <a:lnSpc>
                          <a:spcPct val="115000"/>
                        </a:lnSpc>
                        <a:spcBef>
                          <a:spcPts val="0"/>
                        </a:spcBef>
                        <a:spcAft>
                          <a:spcPts val="0"/>
                        </a:spcAft>
                        <a:buClr>
                          <a:srgbClr val="000000"/>
                        </a:buClr>
                        <a:buSzPts val="1100"/>
                        <a:buFont typeface="Arial"/>
                        <a:buNone/>
                      </a:pPr>
                      <a:r>
                        <a:rPr lang="en-US" sz="1100" b="1" u="none" strike="noStrike" cap="none">
                          <a:latin typeface="Libre Franklin"/>
                          <a:ea typeface="Libre Franklin"/>
                          <a:cs typeface="Libre Franklin"/>
                          <a:sym typeface="Libre Franklin"/>
                        </a:rPr>
                        <a:t>RCPs - low subsidence</a:t>
                      </a:r>
                      <a:endParaRPr sz="1100" b="1" u="none" strike="noStrike" cap="none">
                        <a:latin typeface="Libre Franklin"/>
                        <a:ea typeface="Libre Franklin"/>
                        <a:cs typeface="Libre Franklin"/>
                        <a:sym typeface="Libre Frankli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r h="1419225">
                <a:tc>
                  <a:txBody>
                    <a:bodyPr/>
                    <a:lstStyle/>
                    <a:p>
                      <a:pPr marL="0" marR="0" lvl="0" indent="0" algn="ctr" rtl="0">
                        <a:lnSpc>
                          <a:spcPct val="115000"/>
                        </a:lnSpc>
                        <a:spcBef>
                          <a:spcPts val="0"/>
                        </a:spcBef>
                        <a:spcAft>
                          <a:spcPts val="0"/>
                        </a:spcAft>
                        <a:buClr>
                          <a:srgbClr val="000000"/>
                        </a:buClr>
                        <a:buSzPts val="1100"/>
                        <a:buFont typeface="Arial"/>
                        <a:buNone/>
                      </a:pPr>
                      <a:r>
                        <a:rPr lang="en-US" sz="1100" u="none" strike="noStrike" cap="none">
                          <a:latin typeface="Libre Franklin"/>
                          <a:ea typeface="Libre Franklin"/>
                          <a:cs typeface="Libre Franklin"/>
                          <a:sym typeface="Libre Franklin"/>
                        </a:rPr>
                        <a:t>Best representation of IPCC Representative Climate Pathways - all run with low subsidence rates. There are repeats for all RCP8.5 simulations; with and without coupled MR hydrographs.</a:t>
                      </a:r>
                      <a:endParaRPr sz="1100" u="none" strike="noStrike" cap="none">
                        <a:latin typeface="Libre Franklin"/>
                        <a:ea typeface="Libre Franklin"/>
                        <a:cs typeface="Libre Franklin"/>
                        <a:sym typeface="Libre Frankli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graphicFrame>
        <p:nvGraphicFramePr>
          <p:cNvPr id="386" name="Google Shape;386;g1be66c678d1_3_28"/>
          <p:cNvGraphicFramePr/>
          <p:nvPr/>
        </p:nvGraphicFramePr>
        <p:xfrm>
          <a:off x="2542925" y="5070125"/>
          <a:ext cx="1752600" cy="1978089"/>
        </p:xfrm>
        <a:graphic>
          <a:graphicData uri="http://schemas.openxmlformats.org/drawingml/2006/table">
            <a:tbl>
              <a:tblPr>
                <a:noFill/>
                <a:tableStyleId>{4B195686-8103-4099-8AEF-25D640294FBD}</a:tableStyleId>
              </a:tblPr>
              <a:tblGrid>
                <a:gridCol w="1752600">
                  <a:extLst>
                    <a:ext uri="{9D8B030D-6E8A-4147-A177-3AD203B41FA5}">
                      <a16:colId xmlns:a16="http://schemas.microsoft.com/office/drawing/2014/main" val="20000"/>
                    </a:ext>
                  </a:extLst>
                </a:gridCol>
              </a:tblGrid>
              <a:tr h="219075">
                <a:tc>
                  <a:txBody>
                    <a:bodyPr/>
                    <a:lstStyle/>
                    <a:p>
                      <a:pPr marL="0" marR="0" lvl="0" indent="0" algn="ctr" rtl="0">
                        <a:lnSpc>
                          <a:spcPct val="115000"/>
                        </a:lnSpc>
                        <a:spcBef>
                          <a:spcPts val="0"/>
                        </a:spcBef>
                        <a:spcAft>
                          <a:spcPts val="0"/>
                        </a:spcAft>
                        <a:buClr>
                          <a:srgbClr val="000000"/>
                        </a:buClr>
                        <a:buSzPts val="1100"/>
                        <a:buFont typeface="Arial"/>
                        <a:buNone/>
                      </a:pPr>
                      <a:r>
                        <a:rPr lang="en-US" sz="1100" b="1" u="none" strike="noStrike" cap="none">
                          <a:latin typeface="Libre Franklin"/>
                          <a:ea typeface="Libre Franklin"/>
                          <a:cs typeface="Libre Franklin"/>
                          <a:sym typeface="Libre Franklin"/>
                        </a:rPr>
                        <a:t>RCPs - high subsidence</a:t>
                      </a:r>
                      <a:endParaRPr sz="1100" b="1" u="none" strike="noStrike" cap="none">
                        <a:latin typeface="Libre Franklin"/>
                        <a:ea typeface="Libre Franklin"/>
                        <a:cs typeface="Libre Franklin"/>
                        <a:sym typeface="Libre Frankli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r h="1419225">
                <a:tc>
                  <a:txBody>
                    <a:bodyPr/>
                    <a:lstStyle/>
                    <a:p>
                      <a:pPr marL="0" marR="0" lvl="0" indent="0" algn="ctr" rtl="0">
                        <a:lnSpc>
                          <a:spcPct val="115000"/>
                        </a:lnSpc>
                        <a:spcBef>
                          <a:spcPts val="0"/>
                        </a:spcBef>
                        <a:spcAft>
                          <a:spcPts val="0"/>
                        </a:spcAft>
                        <a:buClr>
                          <a:srgbClr val="000000"/>
                        </a:buClr>
                        <a:buSzPts val="1100"/>
                        <a:buFont typeface="Arial"/>
                        <a:buNone/>
                      </a:pPr>
                      <a:r>
                        <a:rPr lang="en-US" sz="1100" u="none" strike="noStrike" cap="none">
                          <a:latin typeface="Libre Franklin"/>
                          <a:ea typeface="Libre Franklin"/>
                          <a:cs typeface="Libre Franklin"/>
                          <a:sym typeface="Libre Franklin"/>
                        </a:rPr>
                        <a:t>Best representation of IPCC Representative Climate Pathways - all run with high subsidence rates. There are repeats for all RCP8.5 simulations; with and without coupled MR hydrographs.</a:t>
                      </a:r>
                      <a:endParaRPr sz="1100" u="none" strike="noStrike" cap="none">
                        <a:latin typeface="Libre Franklin"/>
                        <a:ea typeface="Libre Franklin"/>
                        <a:cs typeface="Libre Franklin"/>
                        <a:sym typeface="Libre Frankli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387" name="Google Shape;387;g1be66c678d1_3_28"/>
          <p:cNvSpPr txBox="1"/>
          <p:nvPr/>
        </p:nvSpPr>
        <p:spPr>
          <a:xfrm>
            <a:off x="12312113" y="3338000"/>
            <a:ext cx="1752600" cy="415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1" i="0" u="none" strike="noStrike" cap="none">
                <a:solidFill>
                  <a:srgbClr val="000000"/>
                </a:solidFill>
                <a:latin typeface="Libre Franklin"/>
                <a:ea typeface="Libre Franklin"/>
                <a:cs typeface="Libre Franklin"/>
                <a:sym typeface="Libre Franklin"/>
              </a:rPr>
              <a:t>5 runs</a:t>
            </a:r>
            <a:endParaRPr sz="800" b="0" i="0" u="none" strike="noStrike" cap="none">
              <a:solidFill>
                <a:srgbClr val="000000"/>
              </a:solidFill>
              <a:latin typeface="Libre Franklin Medium"/>
              <a:ea typeface="Libre Franklin Medium"/>
              <a:cs typeface="Libre Franklin Medium"/>
              <a:sym typeface="Libre Franklin Medium"/>
            </a:endParaRPr>
          </a:p>
        </p:txBody>
      </p:sp>
      <p:sp>
        <p:nvSpPr>
          <p:cNvPr id="388" name="Google Shape;388;g1be66c678d1_3_28"/>
          <p:cNvSpPr txBox="1"/>
          <p:nvPr/>
        </p:nvSpPr>
        <p:spPr>
          <a:xfrm>
            <a:off x="5375825" y="5176350"/>
            <a:ext cx="1752600" cy="415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1" i="0" u="none" strike="noStrike" cap="none">
                <a:solidFill>
                  <a:srgbClr val="000000"/>
                </a:solidFill>
                <a:latin typeface="Libre Franklin"/>
                <a:ea typeface="Libre Franklin"/>
                <a:cs typeface="Libre Franklin"/>
                <a:sym typeface="Libre Franklin"/>
              </a:rPr>
              <a:t>2 runs</a:t>
            </a:r>
            <a:endParaRPr sz="800" b="0" i="0" u="none" strike="noStrike" cap="none">
              <a:solidFill>
                <a:srgbClr val="000000"/>
              </a:solidFill>
              <a:latin typeface="Libre Franklin Medium"/>
              <a:ea typeface="Libre Franklin Medium"/>
              <a:cs typeface="Libre Franklin Medium"/>
              <a:sym typeface="Libre Franklin Medium"/>
            </a:endParaRPr>
          </a:p>
        </p:txBody>
      </p:sp>
      <p:sp>
        <p:nvSpPr>
          <p:cNvPr id="389" name="Google Shape;389;g1be66c678d1_3_28"/>
          <p:cNvSpPr txBox="1"/>
          <p:nvPr/>
        </p:nvSpPr>
        <p:spPr>
          <a:xfrm>
            <a:off x="8208725" y="5173450"/>
            <a:ext cx="1752600" cy="415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1" i="0" u="none" strike="noStrike" cap="none">
                <a:solidFill>
                  <a:srgbClr val="000000"/>
                </a:solidFill>
                <a:latin typeface="Libre Franklin"/>
                <a:ea typeface="Libre Franklin"/>
                <a:cs typeface="Libre Franklin"/>
                <a:sym typeface="Libre Franklin"/>
              </a:rPr>
              <a:t>2 runs</a:t>
            </a:r>
            <a:endParaRPr sz="800" b="0" i="0" u="none" strike="noStrike" cap="none">
              <a:solidFill>
                <a:srgbClr val="000000"/>
              </a:solidFill>
              <a:latin typeface="Libre Franklin Medium"/>
              <a:ea typeface="Libre Franklin Medium"/>
              <a:cs typeface="Libre Franklin Medium"/>
              <a:sym typeface="Libre Franklin Medium"/>
            </a:endParaRPr>
          </a:p>
        </p:txBody>
      </p:sp>
      <p:sp>
        <p:nvSpPr>
          <p:cNvPr id="390" name="Google Shape;390;g1be66c678d1_3_28"/>
          <p:cNvSpPr txBox="1"/>
          <p:nvPr/>
        </p:nvSpPr>
        <p:spPr>
          <a:xfrm>
            <a:off x="11352850" y="8372950"/>
            <a:ext cx="1752600" cy="415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1" i="0" u="none" strike="noStrike" cap="none">
                <a:solidFill>
                  <a:srgbClr val="000000"/>
                </a:solidFill>
                <a:latin typeface="Libre Franklin"/>
                <a:ea typeface="Libre Franklin"/>
                <a:cs typeface="Libre Franklin"/>
                <a:sym typeface="Libre Franklin"/>
              </a:rPr>
              <a:t>4 runs</a:t>
            </a:r>
            <a:endParaRPr sz="800" b="0" i="0" u="none" strike="noStrike" cap="none">
              <a:solidFill>
                <a:srgbClr val="000000"/>
              </a:solidFill>
              <a:latin typeface="Libre Franklin Medium"/>
              <a:ea typeface="Libre Franklin Medium"/>
              <a:cs typeface="Libre Franklin Medium"/>
              <a:sym typeface="Libre Franklin Medium"/>
            </a:endParaRPr>
          </a:p>
        </p:txBody>
      </p:sp>
      <p:sp>
        <p:nvSpPr>
          <p:cNvPr id="391" name="Google Shape;391;g1be66c678d1_3_28"/>
          <p:cNvSpPr txBox="1"/>
          <p:nvPr/>
        </p:nvSpPr>
        <p:spPr>
          <a:xfrm>
            <a:off x="13438575" y="8372950"/>
            <a:ext cx="1752600" cy="415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1" i="0" u="none" strike="noStrike" cap="none">
                <a:solidFill>
                  <a:srgbClr val="000000"/>
                </a:solidFill>
                <a:latin typeface="Libre Franklin"/>
                <a:ea typeface="Libre Franklin"/>
                <a:cs typeface="Libre Franklin"/>
                <a:sym typeface="Libre Franklin"/>
              </a:rPr>
              <a:t>4 runs</a:t>
            </a:r>
            <a:endParaRPr sz="800" b="0" i="0" u="none" strike="noStrike" cap="none">
              <a:solidFill>
                <a:srgbClr val="000000"/>
              </a:solidFill>
              <a:latin typeface="Libre Franklin Medium"/>
              <a:ea typeface="Libre Franklin Medium"/>
              <a:cs typeface="Libre Franklin Medium"/>
              <a:sym typeface="Libre Franklin Medium"/>
            </a:endParaRPr>
          </a:p>
        </p:txBody>
      </p:sp>
      <p:sp>
        <p:nvSpPr>
          <p:cNvPr id="392" name="Google Shape;392;g1be66c678d1_3_28"/>
          <p:cNvSpPr txBox="1"/>
          <p:nvPr/>
        </p:nvSpPr>
        <p:spPr>
          <a:xfrm>
            <a:off x="5332988" y="9008238"/>
            <a:ext cx="1752600" cy="415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1" i="0" u="none" strike="noStrike" cap="none">
                <a:solidFill>
                  <a:srgbClr val="000000"/>
                </a:solidFill>
                <a:latin typeface="Libre Franklin"/>
                <a:ea typeface="Libre Franklin"/>
                <a:cs typeface="Libre Franklin"/>
                <a:sym typeface="Libre Franklin"/>
              </a:rPr>
              <a:t>3 runs</a:t>
            </a:r>
            <a:endParaRPr sz="800" b="0" i="0" u="none" strike="noStrike" cap="none">
              <a:solidFill>
                <a:srgbClr val="000000"/>
              </a:solidFill>
              <a:latin typeface="Libre Franklin Medium"/>
              <a:ea typeface="Libre Franklin Medium"/>
              <a:cs typeface="Libre Franklin Medium"/>
              <a:sym typeface="Libre Franklin Medium"/>
            </a:endParaRPr>
          </a:p>
        </p:txBody>
      </p:sp>
      <p:sp>
        <p:nvSpPr>
          <p:cNvPr id="393" name="Google Shape;393;g1be66c678d1_3_28"/>
          <p:cNvSpPr txBox="1"/>
          <p:nvPr/>
        </p:nvSpPr>
        <p:spPr>
          <a:xfrm>
            <a:off x="7418713" y="9008238"/>
            <a:ext cx="1752600" cy="415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1" i="0" u="none" strike="noStrike" cap="none">
                <a:solidFill>
                  <a:srgbClr val="000000"/>
                </a:solidFill>
                <a:latin typeface="Libre Franklin"/>
                <a:ea typeface="Libre Franklin"/>
                <a:cs typeface="Libre Franklin"/>
                <a:sym typeface="Libre Franklin"/>
              </a:rPr>
              <a:t>5 runs</a:t>
            </a:r>
            <a:endParaRPr sz="800" b="0" i="0" u="none" strike="noStrike" cap="none">
              <a:solidFill>
                <a:srgbClr val="000000"/>
              </a:solidFill>
              <a:latin typeface="Libre Franklin Medium"/>
              <a:ea typeface="Libre Franklin Medium"/>
              <a:cs typeface="Libre Franklin Medium"/>
              <a:sym typeface="Libre Franklin Medium"/>
            </a:endParaRPr>
          </a:p>
        </p:txBody>
      </p:sp>
      <p:sp>
        <p:nvSpPr>
          <p:cNvPr id="394" name="Google Shape;394;g1be66c678d1_3_28"/>
          <p:cNvSpPr txBox="1"/>
          <p:nvPr/>
        </p:nvSpPr>
        <p:spPr>
          <a:xfrm>
            <a:off x="457213" y="7051325"/>
            <a:ext cx="1752600" cy="415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1" i="0" u="none" strike="noStrike" cap="none">
                <a:solidFill>
                  <a:srgbClr val="000000"/>
                </a:solidFill>
                <a:latin typeface="Libre Franklin"/>
                <a:ea typeface="Libre Franklin"/>
                <a:cs typeface="Libre Franklin"/>
                <a:sym typeface="Libre Franklin"/>
              </a:rPr>
              <a:t>8 runs</a:t>
            </a:r>
            <a:endParaRPr sz="800" b="0" i="0" u="none" strike="noStrike" cap="none">
              <a:solidFill>
                <a:srgbClr val="000000"/>
              </a:solidFill>
              <a:latin typeface="Libre Franklin Medium"/>
              <a:ea typeface="Libre Franklin Medium"/>
              <a:cs typeface="Libre Franklin Medium"/>
              <a:sym typeface="Libre Franklin Medium"/>
            </a:endParaRPr>
          </a:p>
        </p:txBody>
      </p:sp>
      <p:sp>
        <p:nvSpPr>
          <p:cNvPr id="395" name="Google Shape;395;g1be66c678d1_3_28"/>
          <p:cNvSpPr txBox="1"/>
          <p:nvPr/>
        </p:nvSpPr>
        <p:spPr>
          <a:xfrm>
            <a:off x="2542938" y="7051325"/>
            <a:ext cx="1752600" cy="415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1" i="0" u="none" strike="noStrike" cap="none">
                <a:solidFill>
                  <a:srgbClr val="000000"/>
                </a:solidFill>
                <a:latin typeface="Libre Franklin"/>
                <a:ea typeface="Libre Franklin"/>
                <a:cs typeface="Libre Franklin"/>
                <a:sym typeface="Libre Franklin"/>
              </a:rPr>
              <a:t>8 runs</a:t>
            </a:r>
            <a:endParaRPr sz="800" b="0" i="0" u="none" strike="noStrike" cap="none">
              <a:solidFill>
                <a:srgbClr val="000000"/>
              </a:solidFill>
              <a:latin typeface="Libre Franklin Medium"/>
              <a:ea typeface="Libre Franklin Medium"/>
              <a:cs typeface="Libre Franklin Medium"/>
              <a:sym typeface="Libre Franklin Medium"/>
            </a:endParaRPr>
          </a:p>
        </p:txBody>
      </p:sp>
      <p:pic>
        <p:nvPicPr>
          <p:cNvPr id="396" name="Google Shape;396;g1be66c678d1_3_28"/>
          <p:cNvPicPr preferRelativeResize="0"/>
          <p:nvPr/>
        </p:nvPicPr>
        <p:blipFill rotWithShape="1">
          <a:blip r:embed="rId3">
            <a:alphaModFix/>
          </a:blip>
          <a:srcRect l="71116" t="63378" r="17208" b="20987"/>
          <a:stretch/>
        </p:blipFill>
        <p:spPr>
          <a:xfrm>
            <a:off x="12614150" y="1237913"/>
            <a:ext cx="1147777" cy="1028699"/>
          </a:xfrm>
          <a:prstGeom prst="rect">
            <a:avLst/>
          </a:prstGeom>
          <a:noFill/>
          <a:ln>
            <a:noFill/>
          </a:ln>
        </p:spPr>
      </p:pic>
      <p:pic>
        <p:nvPicPr>
          <p:cNvPr id="397" name="Google Shape;397;g1be66c678d1_3_28"/>
          <p:cNvPicPr preferRelativeResize="0"/>
          <p:nvPr/>
        </p:nvPicPr>
        <p:blipFill rotWithShape="1">
          <a:blip r:embed="rId3">
            <a:alphaModFix/>
          </a:blip>
          <a:srcRect l="34425" t="63379" r="46877" b="20058"/>
          <a:stretch/>
        </p:blipFill>
        <p:spPr>
          <a:xfrm>
            <a:off x="5333000" y="2069200"/>
            <a:ext cx="1838250" cy="1089801"/>
          </a:xfrm>
          <a:prstGeom prst="rect">
            <a:avLst/>
          </a:prstGeom>
          <a:noFill/>
          <a:ln>
            <a:noFill/>
          </a:ln>
        </p:spPr>
      </p:pic>
      <p:pic>
        <p:nvPicPr>
          <p:cNvPr id="398" name="Google Shape;398;g1be66c678d1_3_28"/>
          <p:cNvPicPr preferRelativeResize="0"/>
          <p:nvPr/>
        </p:nvPicPr>
        <p:blipFill rotWithShape="1">
          <a:blip r:embed="rId3">
            <a:alphaModFix/>
          </a:blip>
          <a:srcRect l="52627" t="61316" r="31310" b="21022"/>
          <a:stretch/>
        </p:blipFill>
        <p:spPr>
          <a:xfrm>
            <a:off x="8208725" y="1914663"/>
            <a:ext cx="1579173" cy="1162099"/>
          </a:xfrm>
          <a:prstGeom prst="rect">
            <a:avLst/>
          </a:prstGeom>
          <a:noFill/>
          <a:ln>
            <a:noFill/>
          </a:ln>
        </p:spPr>
      </p:pic>
      <p:pic>
        <p:nvPicPr>
          <p:cNvPr id="399" name="Google Shape;399;g1be66c678d1_3_28"/>
          <p:cNvPicPr preferRelativeResize="0"/>
          <p:nvPr/>
        </p:nvPicPr>
        <p:blipFill rotWithShape="1">
          <a:blip r:embed="rId3">
            <a:alphaModFix/>
          </a:blip>
          <a:srcRect l="71116" t="63379" r="2505" b="20058"/>
          <a:stretch/>
        </p:blipFill>
        <p:spPr>
          <a:xfrm>
            <a:off x="12037975" y="4034500"/>
            <a:ext cx="2593375" cy="1089801"/>
          </a:xfrm>
          <a:prstGeom prst="rect">
            <a:avLst/>
          </a:prstGeom>
          <a:noFill/>
          <a:ln>
            <a:noFill/>
          </a:ln>
        </p:spPr>
      </p:pic>
      <p:pic>
        <p:nvPicPr>
          <p:cNvPr id="400" name="Google Shape;400;g1be66c678d1_3_28"/>
          <p:cNvPicPr preferRelativeResize="0"/>
          <p:nvPr/>
        </p:nvPicPr>
        <p:blipFill rotWithShape="1">
          <a:blip r:embed="rId3">
            <a:alphaModFix/>
          </a:blip>
          <a:srcRect l="71116" t="63378" r="17208" b="20987"/>
          <a:stretch/>
        </p:blipFill>
        <p:spPr>
          <a:xfrm>
            <a:off x="1160488" y="3814713"/>
            <a:ext cx="1147777" cy="1028699"/>
          </a:xfrm>
          <a:prstGeom prst="rect">
            <a:avLst/>
          </a:prstGeom>
          <a:noFill/>
          <a:ln>
            <a:noFill/>
          </a:ln>
        </p:spPr>
      </p:pic>
      <p:pic>
        <p:nvPicPr>
          <p:cNvPr id="401" name="Google Shape;401;g1be66c678d1_3_28"/>
          <p:cNvPicPr preferRelativeResize="0"/>
          <p:nvPr/>
        </p:nvPicPr>
        <p:blipFill rotWithShape="1">
          <a:blip r:embed="rId3">
            <a:alphaModFix/>
          </a:blip>
          <a:srcRect l="34425" t="63379" r="46877" b="20058"/>
          <a:stretch/>
        </p:blipFill>
        <p:spPr>
          <a:xfrm>
            <a:off x="2135000" y="2591563"/>
            <a:ext cx="1838250" cy="1089801"/>
          </a:xfrm>
          <a:prstGeom prst="rect">
            <a:avLst/>
          </a:prstGeom>
          <a:noFill/>
          <a:ln>
            <a:noFill/>
          </a:ln>
        </p:spPr>
      </p:pic>
      <p:pic>
        <p:nvPicPr>
          <p:cNvPr id="402" name="Google Shape;402;g1be66c678d1_3_28"/>
          <p:cNvPicPr preferRelativeResize="0"/>
          <p:nvPr/>
        </p:nvPicPr>
        <p:blipFill rotWithShape="1">
          <a:blip r:embed="rId3">
            <a:alphaModFix/>
          </a:blip>
          <a:srcRect l="52627" t="61316" r="31310" b="21022"/>
          <a:stretch/>
        </p:blipFill>
        <p:spPr>
          <a:xfrm>
            <a:off x="2066738" y="3708763"/>
            <a:ext cx="1579173" cy="1162099"/>
          </a:xfrm>
          <a:prstGeom prst="rect">
            <a:avLst/>
          </a:prstGeom>
          <a:noFill/>
          <a:ln>
            <a:noFill/>
          </a:ln>
        </p:spPr>
      </p:pic>
      <p:pic>
        <p:nvPicPr>
          <p:cNvPr id="403" name="Google Shape;403;g1be66c678d1_3_28"/>
          <p:cNvPicPr preferRelativeResize="0"/>
          <p:nvPr/>
        </p:nvPicPr>
        <p:blipFill rotWithShape="1">
          <a:blip r:embed="rId3">
            <a:alphaModFix/>
          </a:blip>
          <a:srcRect l="14127" t="64504" r="75334" b="19861"/>
          <a:stretch/>
        </p:blipFill>
        <p:spPr>
          <a:xfrm>
            <a:off x="1173924" y="2671450"/>
            <a:ext cx="1036076" cy="1028699"/>
          </a:xfrm>
          <a:prstGeom prst="rect">
            <a:avLst/>
          </a:prstGeom>
          <a:noFill/>
          <a:ln>
            <a:noFill/>
          </a:ln>
        </p:spPr>
      </p:pic>
      <p:pic>
        <p:nvPicPr>
          <p:cNvPr id="404" name="Google Shape;404;g1be66c678d1_3_28"/>
          <p:cNvPicPr preferRelativeResize="0"/>
          <p:nvPr/>
        </p:nvPicPr>
        <p:blipFill rotWithShape="1">
          <a:blip r:embed="rId3">
            <a:alphaModFix/>
          </a:blip>
          <a:srcRect l="71116" t="63378" r="17208" b="20987"/>
          <a:stretch/>
        </p:blipFill>
        <p:spPr>
          <a:xfrm>
            <a:off x="7342513" y="6201850"/>
            <a:ext cx="1147777" cy="1028699"/>
          </a:xfrm>
          <a:prstGeom prst="rect">
            <a:avLst/>
          </a:prstGeom>
          <a:noFill/>
          <a:ln>
            <a:noFill/>
          </a:ln>
        </p:spPr>
      </p:pic>
      <p:pic>
        <p:nvPicPr>
          <p:cNvPr id="405" name="Google Shape;405;g1be66c678d1_3_28"/>
          <p:cNvPicPr preferRelativeResize="0"/>
          <p:nvPr/>
        </p:nvPicPr>
        <p:blipFill rotWithShape="1">
          <a:blip r:embed="rId3">
            <a:alphaModFix/>
          </a:blip>
          <a:srcRect l="14127" t="64504" r="75334" b="19861"/>
          <a:stretch/>
        </p:blipFill>
        <p:spPr>
          <a:xfrm>
            <a:off x="6230249" y="6302763"/>
            <a:ext cx="1036076" cy="102869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Shape 409"/>
        <p:cNvGrpSpPr/>
        <p:nvPr/>
      </p:nvGrpSpPr>
      <p:grpSpPr>
        <a:xfrm>
          <a:off x="0" y="0"/>
          <a:ext cx="0" cy="0"/>
          <a:chOff x="0" y="0"/>
          <a:chExt cx="0" cy="0"/>
        </a:xfrm>
      </p:grpSpPr>
      <p:sp>
        <p:nvSpPr>
          <p:cNvPr id="410" name="Google Shape;410;g1be66c678d1_3_15"/>
          <p:cNvSpPr txBox="1">
            <a:spLocks noGrp="1"/>
          </p:cNvSpPr>
          <p:nvPr>
            <p:ph type="body" idx="1"/>
          </p:nvPr>
        </p:nvSpPr>
        <p:spPr>
          <a:xfrm>
            <a:off x="457200" y="828187"/>
            <a:ext cx="9225900" cy="480300"/>
          </a:xfrm>
          <a:prstGeom prst="rect">
            <a:avLst/>
          </a:prstGeom>
          <a:noFill/>
          <a:ln>
            <a:noFill/>
          </a:ln>
        </p:spPr>
        <p:txBody>
          <a:bodyPr spcFirstLastPara="1" wrap="square" lIns="0" tIns="91425" rIns="0" bIns="0" anchor="t" anchorCtr="0">
            <a:spAutoFit/>
          </a:bodyPr>
          <a:lstStyle/>
          <a:p>
            <a:pPr marL="0" lvl="0" indent="0" algn="l" rtl="0">
              <a:lnSpc>
                <a:spcPct val="90000"/>
              </a:lnSpc>
              <a:spcBef>
                <a:spcPts val="0"/>
              </a:spcBef>
              <a:spcAft>
                <a:spcPts val="0"/>
              </a:spcAft>
              <a:buClr>
                <a:schemeClr val="dk1"/>
              </a:buClr>
              <a:buSzPts val="2800"/>
              <a:buNone/>
            </a:pPr>
            <a:r>
              <a:rPr lang="en-US"/>
              <a:t>THE 2023 COASTAL MASTER PLAN</a:t>
            </a:r>
            <a:endParaRPr/>
          </a:p>
        </p:txBody>
      </p:sp>
      <p:sp>
        <p:nvSpPr>
          <p:cNvPr id="411" name="Google Shape;411;g1be66c678d1_3_15"/>
          <p:cNvSpPr txBox="1">
            <a:spLocks noGrp="1"/>
          </p:cNvSpPr>
          <p:nvPr>
            <p:ph type="body" idx="2"/>
          </p:nvPr>
        </p:nvSpPr>
        <p:spPr>
          <a:xfrm>
            <a:off x="457200" y="1308318"/>
            <a:ext cx="9225900" cy="314100"/>
          </a:xfrm>
          <a:prstGeom prst="rect">
            <a:avLst/>
          </a:prstGeom>
          <a:noFill/>
          <a:ln>
            <a:noFill/>
          </a:ln>
        </p:spPr>
        <p:txBody>
          <a:bodyPr spcFirstLastPara="1" wrap="square" lIns="0" tIns="91425" rIns="0" bIns="0" anchor="t" anchorCtr="0">
            <a:spAutoFit/>
          </a:bodyPr>
          <a:lstStyle/>
          <a:p>
            <a:pPr marL="0" lvl="0" indent="0" algn="l" rtl="0">
              <a:lnSpc>
                <a:spcPct val="90000"/>
              </a:lnSpc>
              <a:spcBef>
                <a:spcPts val="0"/>
              </a:spcBef>
              <a:spcAft>
                <a:spcPts val="0"/>
              </a:spcAft>
              <a:buClr>
                <a:srgbClr val="939598"/>
              </a:buClr>
              <a:buSzPts val="1600"/>
              <a:buNone/>
            </a:pPr>
            <a:r>
              <a:rPr lang="en-US"/>
              <a:t>EXPLORATORY ANALYSIS - ENVIRONMENTAL SCENARIO UNCERTAINTY</a:t>
            </a:r>
            <a:endParaRPr/>
          </a:p>
        </p:txBody>
      </p:sp>
      <p:grpSp>
        <p:nvGrpSpPr>
          <p:cNvPr id="412" name="Google Shape;412;g1be66c678d1_3_15"/>
          <p:cNvGrpSpPr/>
          <p:nvPr/>
        </p:nvGrpSpPr>
        <p:grpSpPr>
          <a:xfrm>
            <a:off x="6722550" y="2997663"/>
            <a:ext cx="8214384" cy="5486400"/>
            <a:chOff x="6173700" y="4114800"/>
            <a:chExt cx="8214384" cy="5486400"/>
          </a:xfrm>
        </p:grpSpPr>
        <p:pic>
          <p:nvPicPr>
            <p:cNvPr id="413" name="Google Shape;413;g1be66c678d1_3_15"/>
            <p:cNvPicPr preferRelativeResize="0"/>
            <p:nvPr/>
          </p:nvPicPr>
          <p:blipFill rotWithShape="1">
            <a:blip r:embed="rId3">
              <a:alphaModFix/>
            </a:blip>
            <a:srcRect l="169" r="159"/>
            <a:stretch/>
          </p:blipFill>
          <p:spPr>
            <a:xfrm>
              <a:off x="6174825" y="4114800"/>
              <a:ext cx="4101084" cy="1371600"/>
            </a:xfrm>
            <a:prstGeom prst="rect">
              <a:avLst/>
            </a:prstGeom>
            <a:noFill/>
            <a:ln>
              <a:noFill/>
            </a:ln>
          </p:spPr>
        </p:pic>
        <p:pic>
          <p:nvPicPr>
            <p:cNvPr id="414" name="Google Shape;414;g1be66c678d1_3_15"/>
            <p:cNvPicPr preferRelativeResize="0"/>
            <p:nvPr/>
          </p:nvPicPr>
          <p:blipFill rotWithShape="1">
            <a:blip r:embed="rId4">
              <a:alphaModFix/>
            </a:blip>
            <a:srcRect l="169" r="159"/>
            <a:stretch/>
          </p:blipFill>
          <p:spPr>
            <a:xfrm>
              <a:off x="6174825" y="5486400"/>
              <a:ext cx="4101084" cy="1371600"/>
            </a:xfrm>
            <a:prstGeom prst="rect">
              <a:avLst/>
            </a:prstGeom>
            <a:noFill/>
            <a:ln>
              <a:noFill/>
            </a:ln>
          </p:spPr>
        </p:pic>
        <p:pic>
          <p:nvPicPr>
            <p:cNvPr id="415" name="Google Shape;415;g1be66c678d1_3_15"/>
            <p:cNvPicPr preferRelativeResize="0"/>
            <p:nvPr/>
          </p:nvPicPr>
          <p:blipFill rotWithShape="1">
            <a:blip r:embed="rId5">
              <a:alphaModFix/>
            </a:blip>
            <a:srcRect l="169" r="159"/>
            <a:stretch/>
          </p:blipFill>
          <p:spPr>
            <a:xfrm>
              <a:off x="10287000" y="4114800"/>
              <a:ext cx="4101084" cy="1371600"/>
            </a:xfrm>
            <a:prstGeom prst="rect">
              <a:avLst/>
            </a:prstGeom>
            <a:noFill/>
            <a:ln>
              <a:noFill/>
            </a:ln>
          </p:spPr>
        </p:pic>
        <p:pic>
          <p:nvPicPr>
            <p:cNvPr id="416" name="Google Shape;416;g1be66c678d1_3_15"/>
            <p:cNvPicPr preferRelativeResize="0"/>
            <p:nvPr/>
          </p:nvPicPr>
          <p:blipFill rotWithShape="1">
            <a:blip r:embed="rId6">
              <a:alphaModFix/>
            </a:blip>
            <a:srcRect l="169" r="159"/>
            <a:stretch/>
          </p:blipFill>
          <p:spPr>
            <a:xfrm>
              <a:off x="10287000" y="5486400"/>
              <a:ext cx="4101084" cy="1371600"/>
            </a:xfrm>
            <a:prstGeom prst="rect">
              <a:avLst/>
            </a:prstGeom>
            <a:noFill/>
            <a:ln>
              <a:noFill/>
            </a:ln>
          </p:spPr>
        </p:pic>
        <p:pic>
          <p:nvPicPr>
            <p:cNvPr id="417" name="Google Shape;417;g1be66c678d1_3_15"/>
            <p:cNvPicPr preferRelativeResize="0"/>
            <p:nvPr/>
          </p:nvPicPr>
          <p:blipFill rotWithShape="1">
            <a:blip r:embed="rId7">
              <a:alphaModFix/>
            </a:blip>
            <a:srcRect l="169" r="159"/>
            <a:stretch/>
          </p:blipFill>
          <p:spPr>
            <a:xfrm>
              <a:off x="10287000" y="8229600"/>
              <a:ext cx="4101084" cy="1371600"/>
            </a:xfrm>
            <a:prstGeom prst="rect">
              <a:avLst/>
            </a:prstGeom>
            <a:noFill/>
            <a:ln>
              <a:noFill/>
            </a:ln>
          </p:spPr>
        </p:pic>
        <p:pic>
          <p:nvPicPr>
            <p:cNvPr id="418" name="Google Shape;418;g1be66c678d1_3_15"/>
            <p:cNvPicPr preferRelativeResize="0"/>
            <p:nvPr/>
          </p:nvPicPr>
          <p:blipFill rotWithShape="1">
            <a:blip r:embed="rId8">
              <a:alphaModFix/>
            </a:blip>
            <a:srcRect l="169" r="159"/>
            <a:stretch/>
          </p:blipFill>
          <p:spPr>
            <a:xfrm>
              <a:off x="10287000" y="6858000"/>
              <a:ext cx="4101084" cy="1371600"/>
            </a:xfrm>
            <a:prstGeom prst="rect">
              <a:avLst/>
            </a:prstGeom>
            <a:noFill/>
            <a:ln>
              <a:noFill/>
            </a:ln>
          </p:spPr>
        </p:pic>
        <p:pic>
          <p:nvPicPr>
            <p:cNvPr id="419" name="Google Shape;419;g1be66c678d1_3_15"/>
            <p:cNvPicPr preferRelativeResize="0"/>
            <p:nvPr/>
          </p:nvPicPr>
          <p:blipFill rotWithShape="1">
            <a:blip r:embed="rId9">
              <a:alphaModFix/>
            </a:blip>
            <a:srcRect l="169" r="159"/>
            <a:stretch/>
          </p:blipFill>
          <p:spPr>
            <a:xfrm>
              <a:off x="6173700" y="8229600"/>
              <a:ext cx="4101084" cy="1371600"/>
            </a:xfrm>
            <a:prstGeom prst="rect">
              <a:avLst/>
            </a:prstGeom>
            <a:noFill/>
            <a:ln>
              <a:noFill/>
            </a:ln>
          </p:spPr>
        </p:pic>
        <p:pic>
          <p:nvPicPr>
            <p:cNvPr id="420" name="Google Shape;420;g1be66c678d1_3_15"/>
            <p:cNvPicPr preferRelativeResize="0"/>
            <p:nvPr/>
          </p:nvPicPr>
          <p:blipFill rotWithShape="1">
            <a:blip r:embed="rId10">
              <a:alphaModFix/>
            </a:blip>
            <a:srcRect l="169" r="159"/>
            <a:stretch/>
          </p:blipFill>
          <p:spPr>
            <a:xfrm>
              <a:off x="6173700" y="6858000"/>
              <a:ext cx="4101084" cy="1371600"/>
            </a:xfrm>
            <a:prstGeom prst="rect">
              <a:avLst/>
            </a:prstGeom>
            <a:noFill/>
            <a:ln>
              <a:noFill/>
            </a:ln>
          </p:spPr>
        </p:pic>
      </p:grpSp>
      <p:graphicFrame>
        <p:nvGraphicFramePr>
          <p:cNvPr id="421" name="Google Shape;421;g1be66c678d1_3_15"/>
          <p:cNvGraphicFramePr/>
          <p:nvPr/>
        </p:nvGraphicFramePr>
        <p:xfrm>
          <a:off x="1486363" y="5012463"/>
          <a:ext cx="1752600" cy="1782954"/>
        </p:xfrm>
        <a:graphic>
          <a:graphicData uri="http://schemas.openxmlformats.org/drawingml/2006/table">
            <a:tbl>
              <a:tblPr>
                <a:noFill/>
                <a:tableStyleId>{4B195686-8103-4099-8AEF-25D640294FBD}</a:tableStyleId>
              </a:tblPr>
              <a:tblGrid>
                <a:gridCol w="1752600">
                  <a:extLst>
                    <a:ext uri="{9D8B030D-6E8A-4147-A177-3AD203B41FA5}">
                      <a16:colId xmlns:a16="http://schemas.microsoft.com/office/drawing/2014/main" val="20000"/>
                    </a:ext>
                  </a:extLst>
                </a:gridCol>
              </a:tblGrid>
              <a:tr h="219075">
                <a:tc>
                  <a:txBody>
                    <a:bodyPr/>
                    <a:lstStyle/>
                    <a:p>
                      <a:pPr marL="0" marR="0" lvl="0" indent="0" algn="ctr" rtl="0">
                        <a:lnSpc>
                          <a:spcPct val="115000"/>
                        </a:lnSpc>
                        <a:spcBef>
                          <a:spcPts val="0"/>
                        </a:spcBef>
                        <a:spcAft>
                          <a:spcPts val="0"/>
                        </a:spcAft>
                        <a:buClr>
                          <a:srgbClr val="000000"/>
                        </a:buClr>
                        <a:buSzPts val="1100"/>
                        <a:buFont typeface="Arial"/>
                        <a:buNone/>
                      </a:pPr>
                      <a:r>
                        <a:rPr lang="en-US" sz="1100" b="1" u="none" strike="noStrike" cap="none">
                          <a:latin typeface="Libre Franklin"/>
                          <a:ea typeface="Libre Franklin"/>
                          <a:cs typeface="Libre Franklin"/>
                          <a:sym typeface="Libre Franklin"/>
                        </a:rPr>
                        <a:t>ESLR Test - low subsidence</a:t>
                      </a:r>
                      <a:endParaRPr sz="1100" b="1" u="none" strike="noStrike" cap="none">
                        <a:latin typeface="Libre Franklin"/>
                        <a:ea typeface="Libre Franklin"/>
                        <a:cs typeface="Libre Franklin"/>
                        <a:sym typeface="Libre Frankli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r h="1076325">
                <a:tc>
                  <a:txBody>
                    <a:bodyPr/>
                    <a:lstStyle/>
                    <a:p>
                      <a:pPr marL="0" marR="0" lvl="0" indent="0" algn="ctr" rtl="0">
                        <a:lnSpc>
                          <a:spcPct val="115000"/>
                        </a:lnSpc>
                        <a:spcBef>
                          <a:spcPts val="0"/>
                        </a:spcBef>
                        <a:spcAft>
                          <a:spcPts val="0"/>
                        </a:spcAft>
                        <a:buClr>
                          <a:srgbClr val="000000"/>
                        </a:buClr>
                        <a:buSzPts val="1100"/>
                        <a:buFont typeface="Arial"/>
                        <a:buNone/>
                      </a:pPr>
                      <a:r>
                        <a:rPr lang="en-US" sz="1100" u="none" strike="noStrike" cap="none">
                          <a:latin typeface="Libre Franklin"/>
                          <a:ea typeface="Libre Franklin"/>
                          <a:cs typeface="Libre Franklin"/>
                          <a:sym typeface="Libre Franklin"/>
                        </a:rPr>
                        <a:t>All variables held constant, except for ESLR rates. Tests sensitivity to ESLR under lower rates of subsidence. S06/S07 environmental forcings.</a:t>
                      </a:r>
                      <a:endParaRPr sz="1100" u="none" strike="noStrike" cap="none">
                        <a:latin typeface="Libre Franklin"/>
                        <a:ea typeface="Libre Franklin"/>
                        <a:cs typeface="Libre Franklin"/>
                        <a:sym typeface="Libre Frankli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graphicFrame>
        <p:nvGraphicFramePr>
          <p:cNvPr id="422" name="Google Shape;422;g1be66c678d1_3_15"/>
          <p:cNvGraphicFramePr/>
          <p:nvPr/>
        </p:nvGraphicFramePr>
        <p:xfrm>
          <a:off x="3572088" y="5012463"/>
          <a:ext cx="1752600" cy="1782954"/>
        </p:xfrm>
        <a:graphic>
          <a:graphicData uri="http://schemas.openxmlformats.org/drawingml/2006/table">
            <a:tbl>
              <a:tblPr>
                <a:noFill/>
                <a:tableStyleId>{4B195686-8103-4099-8AEF-25D640294FBD}</a:tableStyleId>
              </a:tblPr>
              <a:tblGrid>
                <a:gridCol w="1752600">
                  <a:extLst>
                    <a:ext uri="{9D8B030D-6E8A-4147-A177-3AD203B41FA5}">
                      <a16:colId xmlns:a16="http://schemas.microsoft.com/office/drawing/2014/main" val="20000"/>
                    </a:ext>
                  </a:extLst>
                </a:gridCol>
              </a:tblGrid>
              <a:tr h="219075">
                <a:tc>
                  <a:txBody>
                    <a:bodyPr/>
                    <a:lstStyle/>
                    <a:p>
                      <a:pPr marL="0" marR="0" lvl="0" indent="0" algn="ctr" rtl="0">
                        <a:lnSpc>
                          <a:spcPct val="115000"/>
                        </a:lnSpc>
                        <a:spcBef>
                          <a:spcPts val="0"/>
                        </a:spcBef>
                        <a:spcAft>
                          <a:spcPts val="0"/>
                        </a:spcAft>
                        <a:buClr>
                          <a:srgbClr val="000000"/>
                        </a:buClr>
                        <a:buSzPts val="1100"/>
                        <a:buFont typeface="Arial"/>
                        <a:buNone/>
                      </a:pPr>
                      <a:r>
                        <a:rPr lang="en-US" sz="1100" b="1" u="none" strike="noStrike" cap="none">
                          <a:latin typeface="Libre Franklin"/>
                          <a:ea typeface="Libre Franklin"/>
                          <a:cs typeface="Libre Franklin"/>
                          <a:sym typeface="Libre Franklin"/>
                        </a:rPr>
                        <a:t>ESLR Test - high subsidence</a:t>
                      </a:r>
                      <a:endParaRPr sz="1100" b="1" u="none" strike="noStrike" cap="none">
                        <a:latin typeface="Libre Franklin"/>
                        <a:ea typeface="Libre Franklin"/>
                        <a:cs typeface="Libre Franklin"/>
                        <a:sym typeface="Libre Frankli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r h="1076325">
                <a:tc>
                  <a:txBody>
                    <a:bodyPr/>
                    <a:lstStyle/>
                    <a:p>
                      <a:pPr marL="0" marR="0" lvl="0" indent="0" algn="ctr" rtl="0">
                        <a:lnSpc>
                          <a:spcPct val="115000"/>
                        </a:lnSpc>
                        <a:spcBef>
                          <a:spcPts val="0"/>
                        </a:spcBef>
                        <a:spcAft>
                          <a:spcPts val="0"/>
                        </a:spcAft>
                        <a:buClr>
                          <a:srgbClr val="000000"/>
                        </a:buClr>
                        <a:buSzPts val="1100"/>
                        <a:buFont typeface="Arial"/>
                        <a:buNone/>
                      </a:pPr>
                      <a:r>
                        <a:rPr lang="en-US" sz="1100" u="none" strike="noStrike" cap="none">
                          <a:latin typeface="Libre Franklin"/>
                          <a:ea typeface="Libre Franklin"/>
                          <a:cs typeface="Libre Franklin"/>
                          <a:sym typeface="Libre Franklin"/>
                        </a:rPr>
                        <a:t>All variables held constant, except for ESLR rates. Tests sensitivity to ESLR under lower rates of subsidence. S08/S09 environmental forcings.</a:t>
                      </a:r>
                      <a:endParaRPr sz="1100" u="none" strike="noStrike" cap="none">
                        <a:latin typeface="Libre Franklin"/>
                        <a:ea typeface="Libre Franklin"/>
                        <a:cs typeface="Libre Franklin"/>
                        <a:sym typeface="Libre Frankli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423" name="Google Shape;423;g1be66c678d1_3_15"/>
          <p:cNvSpPr txBox="1"/>
          <p:nvPr/>
        </p:nvSpPr>
        <p:spPr>
          <a:xfrm>
            <a:off x="1486363" y="6612663"/>
            <a:ext cx="1752600" cy="415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1" i="0" u="none" strike="noStrike" cap="none">
                <a:solidFill>
                  <a:srgbClr val="000000"/>
                </a:solidFill>
                <a:latin typeface="Libre Franklin"/>
                <a:ea typeface="Libre Franklin"/>
                <a:cs typeface="Libre Franklin"/>
                <a:sym typeface="Libre Franklin"/>
              </a:rPr>
              <a:t>3 runs</a:t>
            </a:r>
            <a:endParaRPr sz="800" b="0" i="0" u="none" strike="noStrike" cap="none">
              <a:solidFill>
                <a:srgbClr val="000000"/>
              </a:solidFill>
              <a:latin typeface="Libre Franklin Medium"/>
              <a:ea typeface="Libre Franklin Medium"/>
              <a:cs typeface="Libre Franklin Medium"/>
              <a:sym typeface="Libre Franklin Medium"/>
            </a:endParaRPr>
          </a:p>
        </p:txBody>
      </p:sp>
      <p:sp>
        <p:nvSpPr>
          <p:cNvPr id="424" name="Google Shape;424;g1be66c678d1_3_15"/>
          <p:cNvSpPr txBox="1"/>
          <p:nvPr/>
        </p:nvSpPr>
        <p:spPr>
          <a:xfrm>
            <a:off x="3572088" y="6612663"/>
            <a:ext cx="1752600" cy="415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1" i="0" u="none" strike="noStrike" cap="none">
                <a:solidFill>
                  <a:srgbClr val="000000"/>
                </a:solidFill>
                <a:latin typeface="Libre Franklin"/>
                <a:ea typeface="Libre Franklin"/>
                <a:cs typeface="Libre Franklin"/>
                <a:sym typeface="Libre Franklin"/>
              </a:rPr>
              <a:t>5 runs</a:t>
            </a:r>
            <a:endParaRPr sz="800" b="0" i="0" u="none" strike="noStrike" cap="none">
              <a:solidFill>
                <a:srgbClr val="000000"/>
              </a:solidFill>
              <a:latin typeface="Libre Franklin Medium"/>
              <a:ea typeface="Libre Franklin Medium"/>
              <a:cs typeface="Libre Franklin Medium"/>
              <a:sym typeface="Libre Franklin Medium"/>
            </a:endParaRPr>
          </a:p>
        </p:txBody>
      </p:sp>
      <p:pic>
        <p:nvPicPr>
          <p:cNvPr id="425" name="Google Shape;425;g1be66c678d1_3_15"/>
          <p:cNvPicPr preferRelativeResize="0"/>
          <p:nvPr/>
        </p:nvPicPr>
        <p:blipFill rotWithShape="1">
          <a:blip r:embed="rId11">
            <a:alphaModFix/>
          </a:blip>
          <a:srcRect l="71116" t="63378" r="17208" b="20987"/>
          <a:stretch/>
        </p:blipFill>
        <p:spPr>
          <a:xfrm>
            <a:off x="3495888" y="3806275"/>
            <a:ext cx="1147777" cy="1028699"/>
          </a:xfrm>
          <a:prstGeom prst="rect">
            <a:avLst/>
          </a:prstGeom>
          <a:noFill/>
          <a:ln>
            <a:noFill/>
          </a:ln>
        </p:spPr>
      </p:pic>
      <p:pic>
        <p:nvPicPr>
          <p:cNvPr id="426" name="Google Shape;426;g1be66c678d1_3_15"/>
          <p:cNvPicPr preferRelativeResize="0"/>
          <p:nvPr/>
        </p:nvPicPr>
        <p:blipFill rotWithShape="1">
          <a:blip r:embed="rId11">
            <a:alphaModFix/>
          </a:blip>
          <a:srcRect l="14127" t="64504" r="75334" b="19861"/>
          <a:stretch/>
        </p:blipFill>
        <p:spPr>
          <a:xfrm>
            <a:off x="2383624" y="3907188"/>
            <a:ext cx="1036076" cy="102869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Shape 430"/>
        <p:cNvGrpSpPr/>
        <p:nvPr/>
      </p:nvGrpSpPr>
      <p:grpSpPr>
        <a:xfrm>
          <a:off x="0" y="0"/>
          <a:ext cx="0" cy="0"/>
          <a:chOff x="0" y="0"/>
          <a:chExt cx="0" cy="0"/>
        </a:xfrm>
      </p:grpSpPr>
      <p:pic>
        <p:nvPicPr>
          <p:cNvPr id="431" name="Google Shape;431;g1be66c678d1_3_129"/>
          <p:cNvPicPr preferRelativeResize="0"/>
          <p:nvPr/>
        </p:nvPicPr>
        <p:blipFill rotWithShape="1">
          <a:blip r:embed="rId3">
            <a:alphaModFix/>
          </a:blip>
          <a:srcRect/>
          <a:stretch/>
        </p:blipFill>
        <p:spPr>
          <a:xfrm>
            <a:off x="8053050" y="5923138"/>
            <a:ext cx="5486399" cy="3018225"/>
          </a:xfrm>
          <a:prstGeom prst="rect">
            <a:avLst/>
          </a:prstGeom>
          <a:noFill/>
          <a:ln>
            <a:noFill/>
          </a:ln>
        </p:spPr>
      </p:pic>
      <p:pic>
        <p:nvPicPr>
          <p:cNvPr id="432" name="Google Shape;432;g1be66c678d1_3_129"/>
          <p:cNvPicPr preferRelativeResize="0"/>
          <p:nvPr/>
        </p:nvPicPr>
        <p:blipFill rotWithShape="1">
          <a:blip r:embed="rId4">
            <a:alphaModFix/>
          </a:blip>
          <a:srcRect/>
          <a:stretch/>
        </p:blipFill>
        <p:spPr>
          <a:xfrm>
            <a:off x="8053050" y="2654738"/>
            <a:ext cx="5486399" cy="3025658"/>
          </a:xfrm>
          <a:prstGeom prst="rect">
            <a:avLst/>
          </a:prstGeom>
          <a:noFill/>
          <a:ln>
            <a:noFill/>
          </a:ln>
        </p:spPr>
      </p:pic>
      <p:pic>
        <p:nvPicPr>
          <p:cNvPr id="433" name="Google Shape;433;g1be66c678d1_3_129"/>
          <p:cNvPicPr preferRelativeResize="0"/>
          <p:nvPr/>
        </p:nvPicPr>
        <p:blipFill rotWithShape="1">
          <a:blip r:embed="rId5">
            <a:alphaModFix/>
          </a:blip>
          <a:srcRect/>
          <a:stretch/>
        </p:blipFill>
        <p:spPr>
          <a:xfrm>
            <a:off x="2005713" y="5919425"/>
            <a:ext cx="5486399" cy="3025658"/>
          </a:xfrm>
          <a:prstGeom prst="rect">
            <a:avLst/>
          </a:prstGeom>
          <a:noFill/>
          <a:ln>
            <a:noFill/>
          </a:ln>
        </p:spPr>
      </p:pic>
      <p:pic>
        <p:nvPicPr>
          <p:cNvPr id="434" name="Google Shape;434;g1be66c678d1_3_129"/>
          <p:cNvPicPr preferRelativeResize="0"/>
          <p:nvPr/>
        </p:nvPicPr>
        <p:blipFill rotWithShape="1">
          <a:blip r:embed="rId6">
            <a:alphaModFix/>
          </a:blip>
          <a:srcRect/>
          <a:stretch/>
        </p:blipFill>
        <p:spPr>
          <a:xfrm>
            <a:off x="2005713" y="2657755"/>
            <a:ext cx="5486399" cy="3019607"/>
          </a:xfrm>
          <a:prstGeom prst="rect">
            <a:avLst/>
          </a:prstGeom>
          <a:noFill/>
          <a:ln>
            <a:noFill/>
          </a:ln>
        </p:spPr>
      </p:pic>
      <p:sp>
        <p:nvSpPr>
          <p:cNvPr id="435" name="Google Shape;435;g1be66c678d1_3_129"/>
          <p:cNvSpPr txBox="1">
            <a:spLocks noGrp="1"/>
          </p:cNvSpPr>
          <p:nvPr>
            <p:ph type="body" idx="1"/>
          </p:nvPr>
        </p:nvSpPr>
        <p:spPr>
          <a:xfrm>
            <a:off x="457200" y="828187"/>
            <a:ext cx="9225900" cy="480300"/>
          </a:xfrm>
          <a:prstGeom prst="rect">
            <a:avLst/>
          </a:prstGeom>
          <a:noFill/>
          <a:ln>
            <a:noFill/>
          </a:ln>
        </p:spPr>
        <p:txBody>
          <a:bodyPr spcFirstLastPara="1" wrap="square" lIns="0" tIns="91425" rIns="0" bIns="0" anchor="t" anchorCtr="0">
            <a:spAutoFit/>
          </a:bodyPr>
          <a:lstStyle/>
          <a:p>
            <a:pPr marL="0" lvl="0" indent="0" algn="l" rtl="0">
              <a:lnSpc>
                <a:spcPct val="90000"/>
              </a:lnSpc>
              <a:spcBef>
                <a:spcPts val="0"/>
              </a:spcBef>
              <a:spcAft>
                <a:spcPts val="0"/>
              </a:spcAft>
              <a:buClr>
                <a:schemeClr val="dk1"/>
              </a:buClr>
              <a:buSzPts val="2800"/>
              <a:buNone/>
            </a:pPr>
            <a:r>
              <a:rPr lang="en-US"/>
              <a:t>THE 2023 COASTAL MASTER PLAN</a:t>
            </a:r>
            <a:endParaRPr/>
          </a:p>
        </p:txBody>
      </p:sp>
      <p:sp>
        <p:nvSpPr>
          <p:cNvPr id="436" name="Google Shape;436;g1be66c678d1_3_129"/>
          <p:cNvSpPr txBox="1">
            <a:spLocks noGrp="1"/>
          </p:cNvSpPr>
          <p:nvPr>
            <p:ph type="body" idx="2"/>
          </p:nvPr>
        </p:nvSpPr>
        <p:spPr>
          <a:xfrm>
            <a:off x="457200" y="1308318"/>
            <a:ext cx="9225900" cy="314100"/>
          </a:xfrm>
          <a:prstGeom prst="rect">
            <a:avLst/>
          </a:prstGeom>
          <a:noFill/>
          <a:ln>
            <a:noFill/>
          </a:ln>
        </p:spPr>
        <p:txBody>
          <a:bodyPr spcFirstLastPara="1" wrap="square" lIns="0" tIns="91425" rIns="0" bIns="0" anchor="t" anchorCtr="0">
            <a:spAutoFit/>
          </a:bodyPr>
          <a:lstStyle/>
          <a:p>
            <a:pPr marL="0" lvl="0" indent="0" algn="l" rtl="0">
              <a:lnSpc>
                <a:spcPct val="90000"/>
              </a:lnSpc>
              <a:spcBef>
                <a:spcPts val="0"/>
              </a:spcBef>
              <a:spcAft>
                <a:spcPts val="0"/>
              </a:spcAft>
              <a:buClr>
                <a:srgbClr val="939598"/>
              </a:buClr>
              <a:buSzPts val="1600"/>
              <a:buNone/>
            </a:pPr>
            <a:r>
              <a:rPr lang="en-US"/>
              <a:t>EXPLORATORY ANALYSIS - ENVIRONMENTAL SCENARIO UNCERTAINTY</a:t>
            </a:r>
            <a:endParaRPr/>
          </a:p>
        </p:txBody>
      </p:sp>
      <p:graphicFrame>
        <p:nvGraphicFramePr>
          <p:cNvPr id="437" name="Google Shape;437;g1be66c678d1_3_129"/>
          <p:cNvGraphicFramePr/>
          <p:nvPr/>
        </p:nvGraphicFramePr>
        <p:xfrm>
          <a:off x="272063" y="4471675"/>
          <a:ext cx="1752600" cy="1978089"/>
        </p:xfrm>
        <a:graphic>
          <a:graphicData uri="http://schemas.openxmlformats.org/drawingml/2006/table">
            <a:tbl>
              <a:tblPr>
                <a:noFill/>
                <a:tableStyleId>{4B195686-8103-4099-8AEF-25D640294FBD}</a:tableStyleId>
              </a:tblPr>
              <a:tblGrid>
                <a:gridCol w="1752600">
                  <a:extLst>
                    <a:ext uri="{9D8B030D-6E8A-4147-A177-3AD203B41FA5}">
                      <a16:colId xmlns:a16="http://schemas.microsoft.com/office/drawing/2014/main" val="20000"/>
                    </a:ext>
                  </a:extLst>
                </a:gridCol>
              </a:tblGrid>
              <a:tr h="219075">
                <a:tc>
                  <a:txBody>
                    <a:bodyPr/>
                    <a:lstStyle/>
                    <a:p>
                      <a:pPr marL="0" marR="0" lvl="0" indent="0" algn="ctr" rtl="0">
                        <a:lnSpc>
                          <a:spcPct val="115000"/>
                        </a:lnSpc>
                        <a:spcBef>
                          <a:spcPts val="0"/>
                        </a:spcBef>
                        <a:spcAft>
                          <a:spcPts val="0"/>
                        </a:spcAft>
                        <a:buClr>
                          <a:srgbClr val="000000"/>
                        </a:buClr>
                        <a:buSzPts val="1100"/>
                        <a:buFont typeface="Arial"/>
                        <a:buNone/>
                      </a:pPr>
                      <a:r>
                        <a:rPr lang="en-US" sz="1100" b="1" u="none" strike="noStrike" cap="none">
                          <a:latin typeface="Libre Franklin"/>
                          <a:ea typeface="Libre Franklin"/>
                          <a:cs typeface="Libre Franklin"/>
                          <a:sym typeface="Libre Franklin"/>
                        </a:rPr>
                        <a:t>Precip Test</a:t>
                      </a:r>
                      <a:endParaRPr sz="1100" b="1" u="none" strike="noStrike" cap="none">
                        <a:latin typeface="Libre Franklin"/>
                        <a:ea typeface="Libre Franklin"/>
                        <a:cs typeface="Libre Franklin"/>
                        <a:sym typeface="Libre Frankli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437:0:0"/>
                      </a:ext>
                    </a:extLst>
                  </a:tcPr>
                </a:tc>
                <a:extLst>
                  <a:ext uri="{0D108BD9-81ED-4DB2-BD59-A6C34878D82A}">
                    <a16:rowId xmlns:a16="http://schemas.microsoft.com/office/drawing/2014/main" val="10000"/>
                  </a:ext>
                </a:extLst>
              </a:tr>
              <a:tr h="1419225">
                <a:tc>
                  <a:txBody>
                    <a:bodyPr/>
                    <a:lstStyle/>
                    <a:p>
                      <a:pPr marL="0" marR="0" lvl="0" indent="0" algn="ctr" rtl="0">
                        <a:lnSpc>
                          <a:spcPct val="115000"/>
                        </a:lnSpc>
                        <a:spcBef>
                          <a:spcPts val="0"/>
                        </a:spcBef>
                        <a:spcAft>
                          <a:spcPts val="0"/>
                        </a:spcAft>
                        <a:buClr>
                          <a:srgbClr val="000000"/>
                        </a:buClr>
                        <a:buSzPts val="1100"/>
                        <a:buFont typeface="Arial"/>
                        <a:buNone/>
                      </a:pPr>
                      <a:r>
                        <a:rPr lang="en-US" sz="1100" u="none" strike="noStrike" cap="none">
                          <a:latin typeface="Libre Franklin"/>
                          <a:ea typeface="Libre Franklin"/>
                          <a:cs typeface="Libre Franklin"/>
                          <a:sym typeface="Libre Franklin"/>
                        </a:rPr>
                        <a:t>All variables held constant, except for precipitation/tributary flows. Tests sensitivity to precipitation under very low rates of RSLR (e.g., when system will be most sensitive to precipitation changes).</a:t>
                      </a:r>
                      <a:endParaRPr sz="1100" u="none" strike="noStrike" cap="none">
                        <a:latin typeface="Libre Franklin"/>
                        <a:ea typeface="Libre Franklin"/>
                        <a:cs typeface="Libre Franklin"/>
                        <a:sym typeface="Libre Frankli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437:1:0"/>
                      </a:ext>
                    </a:extLst>
                  </a:tcPr>
                </a:tc>
                <a:extLst>
                  <a:ext uri="{0D108BD9-81ED-4DB2-BD59-A6C34878D82A}">
                    <a16:rowId xmlns:a16="http://schemas.microsoft.com/office/drawing/2014/main" val="10001"/>
                  </a:ext>
                </a:extLst>
              </a:tr>
            </a:tbl>
          </a:graphicData>
        </a:graphic>
      </p:graphicFrame>
      <p:graphicFrame>
        <p:nvGraphicFramePr>
          <p:cNvPr id="438" name="Google Shape;438;g1be66c678d1_3_129"/>
          <p:cNvGraphicFramePr/>
          <p:nvPr/>
        </p:nvGraphicFramePr>
        <p:xfrm>
          <a:off x="13574913" y="4564950"/>
          <a:ext cx="1752600" cy="1978089"/>
        </p:xfrm>
        <a:graphic>
          <a:graphicData uri="http://schemas.openxmlformats.org/drawingml/2006/table">
            <a:tbl>
              <a:tblPr>
                <a:noFill/>
                <a:tableStyleId>{4B195686-8103-4099-8AEF-25D640294FBD}</a:tableStyleId>
              </a:tblPr>
              <a:tblGrid>
                <a:gridCol w="1752600">
                  <a:extLst>
                    <a:ext uri="{9D8B030D-6E8A-4147-A177-3AD203B41FA5}">
                      <a16:colId xmlns:a16="http://schemas.microsoft.com/office/drawing/2014/main" val="20000"/>
                    </a:ext>
                  </a:extLst>
                </a:gridCol>
              </a:tblGrid>
              <a:tr h="219075">
                <a:tc>
                  <a:txBody>
                    <a:bodyPr/>
                    <a:lstStyle/>
                    <a:p>
                      <a:pPr marL="0" marR="0" lvl="0" indent="0" algn="ctr" rtl="0">
                        <a:lnSpc>
                          <a:spcPct val="115000"/>
                        </a:lnSpc>
                        <a:spcBef>
                          <a:spcPts val="0"/>
                        </a:spcBef>
                        <a:spcAft>
                          <a:spcPts val="0"/>
                        </a:spcAft>
                        <a:buClr>
                          <a:srgbClr val="000000"/>
                        </a:buClr>
                        <a:buSzPts val="1100"/>
                        <a:buFont typeface="Arial"/>
                        <a:buNone/>
                      </a:pPr>
                      <a:r>
                        <a:rPr lang="en-US" sz="1100" b="1" u="none" strike="noStrike" cap="none">
                          <a:latin typeface="Libre Franklin"/>
                          <a:ea typeface="Libre Franklin"/>
                          <a:cs typeface="Libre Franklin"/>
                          <a:sym typeface="Libre Franklin"/>
                        </a:rPr>
                        <a:t>Temp Test</a:t>
                      </a:r>
                      <a:endParaRPr sz="1100" b="1" u="none" strike="noStrike" cap="none">
                        <a:latin typeface="Libre Franklin"/>
                        <a:ea typeface="Libre Franklin"/>
                        <a:cs typeface="Libre Franklin"/>
                        <a:sym typeface="Libre Frankli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r h="1419225">
                <a:tc>
                  <a:txBody>
                    <a:bodyPr/>
                    <a:lstStyle/>
                    <a:p>
                      <a:pPr marL="0" marR="0" lvl="0" indent="0" algn="ctr" rtl="0">
                        <a:lnSpc>
                          <a:spcPct val="115000"/>
                        </a:lnSpc>
                        <a:spcBef>
                          <a:spcPts val="0"/>
                        </a:spcBef>
                        <a:spcAft>
                          <a:spcPts val="0"/>
                        </a:spcAft>
                        <a:buClr>
                          <a:srgbClr val="000000"/>
                        </a:buClr>
                        <a:buSzPts val="1100"/>
                        <a:buFont typeface="Arial"/>
                        <a:buNone/>
                      </a:pPr>
                      <a:r>
                        <a:rPr lang="en-US" sz="1100" u="none" strike="noStrike" cap="none">
                          <a:latin typeface="Libre Franklin"/>
                          <a:ea typeface="Libre Franklin"/>
                          <a:cs typeface="Libre Franklin"/>
                          <a:sym typeface="Libre Franklin"/>
                        </a:rPr>
                        <a:t>All variables held constant, except for temperature/evapotranspiration. Tests sensitivity to temperature under very low rates of RSLR (e.g., when system will be most sensitive to temperature changes).</a:t>
                      </a:r>
                      <a:endParaRPr sz="1100" u="none" strike="noStrike" cap="none">
                        <a:latin typeface="Libre Franklin"/>
                        <a:ea typeface="Libre Franklin"/>
                        <a:cs typeface="Libre Franklin"/>
                        <a:sym typeface="Libre Franklin"/>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439" name="Google Shape;439;g1be66c678d1_3_129"/>
          <p:cNvSpPr txBox="1"/>
          <p:nvPr/>
        </p:nvSpPr>
        <p:spPr>
          <a:xfrm>
            <a:off x="272063" y="6452875"/>
            <a:ext cx="1752600" cy="415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1" i="0" u="none" strike="noStrike" cap="none">
                <a:solidFill>
                  <a:srgbClr val="000000"/>
                </a:solidFill>
                <a:latin typeface="Libre Franklin"/>
                <a:ea typeface="Libre Franklin"/>
                <a:cs typeface="Libre Franklin"/>
                <a:sym typeface="Libre Franklin"/>
              </a:rPr>
              <a:t>2 runs</a:t>
            </a:r>
            <a:endParaRPr sz="800" b="0" i="0" u="none" strike="noStrike" cap="none">
              <a:solidFill>
                <a:srgbClr val="000000"/>
              </a:solidFill>
              <a:latin typeface="Libre Franklin Medium"/>
              <a:ea typeface="Libre Franklin Medium"/>
              <a:cs typeface="Libre Franklin Medium"/>
              <a:sym typeface="Libre Franklin Medium"/>
            </a:endParaRPr>
          </a:p>
        </p:txBody>
      </p:sp>
      <p:sp>
        <p:nvSpPr>
          <p:cNvPr id="440" name="Google Shape;440;g1be66c678d1_3_129"/>
          <p:cNvSpPr txBox="1"/>
          <p:nvPr/>
        </p:nvSpPr>
        <p:spPr>
          <a:xfrm>
            <a:off x="13574913" y="6546150"/>
            <a:ext cx="1752600" cy="415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1" i="0" u="none" strike="noStrike" cap="none">
                <a:solidFill>
                  <a:srgbClr val="000000"/>
                </a:solidFill>
                <a:latin typeface="Libre Franklin"/>
                <a:ea typeface="Libre Franklin"/>
                <a:cs typeface="Libre Franklin"/>
                <a:sym typeface="Libre Franklin"/>
              </a:rPr>
              <a:t>2 runs</a:t>
            </a:r>
            <a:endParaRPr sz="800" b="0" i="0" u="none" strike="noStrike" cap="none">
              <a:solidFill>
                <a:srgbClr val="000000"/>
              </a:solidFill>
              <a:latin typeface="Libre Franklin Medium"/>
              <a:ea typeface="Libre Franklin Medium"/>
              <a:cs typeface="Libre Franklin Medium"/>
              <a:sym typeface="Libre Franklin Medium"/>
            </a:endParaRPr>
          </a:p>
        </p:txBody>
      </p:sp>
      <p:pic>
        <p:nvPicPr>
          <p:cNvPr id="441" name="Google Shape;441;g1be66c678d1_3_129"/>
          <p:cNvPicPr preferRelativeResize="0"/>
          <p:nvPr/>
        </p:nvPicPr>
        <p:blipFill rotWithShape="1">
          <a:blip r:embed="rId7">
            <a:alphaModFix/>
          </a:blip>
          <a:srcRect l="34425" t="63379" r="46877" b="20058"/>
          <a:stretch/>
        </p:blipFill>
        <p:spPr>
          <a:xfrm>
            <a:off x="229238" y="3345725"/>
            <a:ext cx="1838250" cy="1089801"/>
          </a:xfrm>
          <a:prstGeom prst="rect">
            <a:avLst/>
          </a:prstGeom>
          <a:noFill/>
          <a:ln>
            <a:noFill/>
          </a:ln>
        </p:spPr>
      </p:pic>
      <p:pic>
        <p:nvPicPr>
          <p:cNvPr id="442" name="Google Shape;442;g1be66c678d1_3_129"/>
          <p:cNvPicPr preferRelativeResize="0"/>
          <p:nvPr/>
        </p:nvPicPr>
        <p:blipFill rotWithShape="1">
          <a:blip r:embed="rId7">
            <a:alphaModFix/>
          </a:blip>
          <a:srcRect l="52627" t="61316" r="31310" b="21022"/>
          <a:stretch/>
        </p:blipFill>
        <p:spPr>
          <a:xfrm>
            <a:off x="13574913" y="3287363"/>
            <a:ext cx="1579173" cy="11620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447" name="Google Shape;447;g225dd1006db_0_16"/>
          <p:cNvPicPr preferRelativeResize="0"/>
          <p:nvPr/>
        </p:nvPicPr>
        <p:blipFill>
          <a:blip r:embed="rId3">
            <a:alphaModFix/>
          </a:blip>
          <a:stretch>
            <a:fillRect/>
          </a:stretch>
        </p:blipFill>
        <p:spPr>
          <a:xfrm>
            <a:off x="0" y="331"/>
            <a:ext cx="15544801" cy="1005773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g225cc5f5f32_0_78"/>
          <p:cNvSpPr txBox="1">
            <a:spLocks noGrp="1"/>
          </p:cNvSpPr>
          <p:nvPr>
            <p:ph type="body" idx="1"/>
          </p:nvPr>
        </p:nvSpPr>
        <p:spPr>
          <a:xfrm>
            <a:off x="457200" y="828187"/>
            <a:ext cx="9225900" cy="480300"/>
          </a:xfrm>
          <a:prstGeom prst="rect">
            <a:avLst/>
          </a:prstGeom>
          <a:noFill/>
          <a:ln>
            <a:noFill/>
          </a:ln>
        </p:spPr>
        <p:txBody>
          <a:bodyPr spcFirstLastPara="1" wrap="square" lIns="0" tIns="91425" rIns="0" bIns="0" anchor="t" anchorCtr="0">
            <a:spAutoFit/>
          </a:bodyPr>
          <a:lstStyle/>
          <a:p>
            <a:pPr marL="0" lvl="0" indent="0" algn="l" rtl="0">
              <a:lnSpc>
                <a:spcPct val="90000"/>
              </a:lnSpc>
              <a:spcBef>
                <a:spcPts val="0"/>
              </a:spcBef>
              <a:spcAft>
                <a:spcPts val="0"/>
              </a:spcAft>
              <a:buClr>
                <a:schemeClr val="dk1"/>
              </a:buClr>
              <a:buSzPts val="2800"/>
              <a:buNone/>
            </a:pPr>
            <a:r>
              <a:rPr lang="en-US" dirty="0"/>
              <a:t>THE 2023 COASTAL MASTER PLAN</a:t>
            </a:r>
            <a:endParaRPr dirty="0"/>
          </a:p>
        </p:txBody>
      </p:sp>
      <p:sp>
        <p:nvSpPr>
          <p:cNvPr id="453" name="Google Shape;453;g225cc5f5f32_0_78"/>
          <p:cNvSpPr txBox="1">
            <a:spLocks noGrp="1"/>
          </p:cNvSpPr>
          <p:nvPr>
            <p:ph type="body" idx="2"/>
          </p:nvPr>
        </p:nvSpPr>
        <p:spPr>
          <a:xfrm>
            <a:off x="457200" y="1308318"/>
            <a:ext cx="9225900" cy="314100"/>
          </a:xfrm>
          <a:prstGeom prst="rect">
            <a:avLst/>
          </a:prstGeom>
          <a:noFill/>
          <a:ln>
            <a:noFill/>
          </a:ln>
        </p:spPr>
        <p:txBody>
          <a:bodyPr spcFirstLastPara="1" wrap="square" lIns="0" tIns="91425" rIns="0" bIns="0" anchor="t" anchorCtr="0">
            <a:spAutoFit/>
          </a:bodyPr>
          <a:lstStyle/>
          <a:p>
            <a:pPr marL="0" lvl="0" indent="0" algn="l" rtl="0">
              <a:lnSpc>
                <a:spcPct val="90000"/>
              </a:lnSpc>
              <a:spcBef>
                <a:spcPts val="0"/>
              </a:spcBef>
              <a:spcAft>
                <a:spcPts val="0"/>
              </a:spcAft>
              <a:buClr>
                <a:srgbClr val="939598"/>
              </a:buClr>
              <a:buSzPts val="1600"/>
              <a:buNone/>
            </a:pPr>
            <a:r>
              <a:rPr lang="en-US"/>
              <a:t>PARAMETRIC / MODEL ERROR UNCERTAINTY</a:t>
            </a:r>
            <a:endParaRPr/>
          </a:p>
        </p:txBody>
      </p:sp>
      <p:pic>
        <p:nvPicPr>
          <p:cNvPr id="454" name="Google Shape;454;g225cc5f5f32_0_78"/>
          <p:cNvPicPr preferRelativeResize="0"/>
          <p:nvPr/>
        </p:nvPicPr>
        <p:blipFill rotWithShape="1">
          <a:blip r:embed="rId3">
            <a:alphaModFix/>
          </a:blip>
          <a:srcRect/>
          <a:stretch/>
        </p:blipFill>
        <p:spPr>
          <a:xfrm>
            <a:off x="0" y="2586192"/>
            <a:ext cx="15544800" cy="6454220"/>
          </a:xfrm>
          <a:prstGeom prst="rect">
            <a:avLst/>
          </a:prstGeom>
          <a:noFill/>
          <a:ln>
            <a:noFill/>
          </a:ln>
        </p:spPr>
      </p:pic>
      <p:pic>
        <p:nvPicPr>
          <p:cNvPr id="455" name="Google Shape;455;g225cc5f5f32_0_78"/>
          <p:cNvPicPr preferRelativeResize="0"/>
          <p:nvPr/>
        </p:nvPicPr>
        <p:blipFill rotWithShape="1">
          <a:blip r:embed="rId4">
            <a:alphaModFix/>
          </a:blip>
          <a:srcRect t="8430" b="2546"/>
          <a:stretch/>
        </p:blipFill>
        <p:spPr>
          <a:xfrm>
            <a:off x="9395525" y="0"/>
            <a:ext cx="6149275" cy="41019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g225dd1006db_0_348"/>
          <p:cNvSpPr txBox="1">
            <a:spLocks noGrp="1"/>
          </p:cNvSpPr>
          <p:nvPr>
            <p:ph type="body" idx="1"/>
          </p:nvPr>
        </p:nvSpPr>
        <p:spPr>
          <a:xfrm>
            <a:off x="457200" y="828187"/>
            <a:ext cx="9225900" cy="480300"/>
          </a:xfrm>
          <a:prstGeom prst="rect">
            <a:avLst/>
          </a:prstGeom>
          <a:noFill/>
          <a:ln>
            <a:noFill/>
          </a:ln>
        </p:spPr>
        <p:txBody>
          <a:bodyPr spcFirstLastPara="1" wrap="square" lIns="0" tIns="91425" rIns="0" bIns="0" anchor="t" anchorCtr="0">
            <a:spAutoFit/>
          </a:bodyPr>
          <a:lstStyle/>
          <a:p>
            <a:pPr marL="0" lvl="0" indent="0" algn="l" rtl="0">
              <a:lnSpc>
                <a:spcPct val="90000"/>
              </a:lnSpc>
              <a:spcBef>
                <a:spcPts val="0"/>
              </a:spcBef>
              <a:spcAft>
                <a:spcPts val="0"/>
              </a:spcAft>
              <a:buClr>
                <a:schemeClr val="dk1"/>
              </a:buClr>
              <a:buSzPts val="2800"/>
              <a:buNone/>
            </a:pPr>
            <a:r>
              <a:rPr lang="en-US"/>
              <a:t>THE 2023 COASTAL MASTER PLAN</a:t>
            </a:r>
            <a:endParaRPr/>
          </a:p>
        </p:txBody>
      </p:sp>
      <p:sp>
        <p:nvSpPr>
          <p:cNvPr id="461" name="Google Shape;461;g225dd1006db_0_348"/>
          <p:cNvSpPr txBox="1">
            <a:spLocks noGrp="1"/>
          </p:cNvSpPr>
          <p:nvPr>
            <p:ph type="body" idx="2"/>
          </p:nvPr>
        </p:nvSpPr>
        <p:spPr>
          <a:xfrm>
            <a:off x="457200" y="1308318"/>
            <a:ext cx="9225900" cy="314100"/>
          </a:xfrm>
          <a:prstGeom prst="rect">
            <a:avLst/>
          </a:prstGeom>
          <a:noFill/>
          <a:ln>
            <a:noFill/>
          </a:ln>
        </p:spPr>
        <p:txBody>
          <a:bodyPr spcFirstLastPara="1" wrap="square" lIns="0" tIns="91425" rIns="0" bIns="0" anchor="t" anchorCtr="0">
            <a:spAutoFit/>
          </a:bodyPr>
          <a:lstStyle/>
          <a:p>
            <a:pPr marL="0" lvl="0" indent="0" algn="l" rtl="0">
              <a:lnSpc>
                <a:spcPct val="90000"/>
              </a:lnSpc>
              <a:spcBef>
                <a:spcPts val="0"/>
              </a:spcBef>
              <a:spcAft>
                <a:spcPts val="0"/>
              </a:spcAft>
              <a:buClr>
                <a:srgbClr val="939598"/>
              </a:buClr>
              <a:buSzPts val="1600"/>
              <a:buNone/>
            </a:pPr>
            <a:r>
              <a:rPr lang="en-US"/>
              <a:t>PARAMETRIC / MODEL ERROR UNCERTAINTY</a:t>
            </a:r>
            <a:endParaRPr/>
          </a:p>
        </p:txBody>
      </p:sp>
      <p:sp>
        <p:nvSpPr>
          <p:cNvPr id="462" name="Google Shape;462;g225dd1006db_0_348"/>
          <p:cNvSpPr txBox="1">
            <a:spLocks noGrp="1"/>
          </p:cNvSpPr>
          <p:nvPr>
            <p:ph type="body" idx="5"/>
          </p:nvPr>
        </p:nvSpPr>
        <p:spPr>
          <a:xfrm>
            <a:off x="457200" y="2286000"/>
            <a:ext cx="14354100" cy="6368400"/>
          </a:xfrm>
          <a:prstGeom prst="rect">
            <a:avLst/>
          </a:prstGeom>
          <a:noFill/>
          <a:ln>
            <a:noFill/>
          </a:ln>
        </p:spPr>
        <p:txBody>
          <a:bodyPr spcFirstLastPara="1" wrap="square" lIns="0" tIns="0" rIns="0" bIns="0" anchor="t" anchorCtr="0">
            <a:noAutofit/>
          </a:bodyPr>
          <a:lstStyle/>
          <a:p>
            <a:pPr marL="457200" lvl="0" indent="-406400" algn="l" rtl="0">
              <a:spcBef>
                <a:spcPts val="0"/>
              </a:spcBef>
              <a:spcAft>
                <a:spcPts val="0"/>
              </a:spcAft>
              <a:buClr>
                <a:srgbClr val="58595B"/>
              </a:buClr>
              <a:buSzPts val="2800"/>
              <a:buFont typeface="Libre Franklin Medium"/>
              <a:buChar char="●"/>
            </a:pPr>
            <a:r>
              <a:rPr lang="en-US" dirty="0"/>
              <a:t>Following Meselhe et al. (2021) parametric uncertainty will be tested via c</a:t>
            </a:r>
            <a:r>
              <a:rPr lang="en-US" dirty="0">
                <a:solidFill>
                  <a:srgbClr val="58595B"/>
                </a:solidFill>
              </a:rPr>
              <a:t>omposite perturbations where combinations of parameter values are adjusted all at the same time</a:t>
            </a:r>
            <a:endParaRPr dirty="0">
              <a:solidFill>
                <a:srgbClr val="58595B"/>
              </a:solidFill>
            </a:endParaRPr>
          </a:p>
          <a:p>
            <a:pPr marL="914400" lvl="0" indent="0" algn="l" rtl="0">
              <a:lnSpc>
                <a:spcPct val="100000"/>
              </a:lnSpc>
              <a:spcBef>
                <a:spcPts val="0"/>
              </a:spcBef>
              <a:spcAft>
                <a:spcPts val="0"/>
              </a:spcAft>
              <a:buNone/>
            </a:pPr>
            <a:endParaRPr sz="2800" dirty="0">
              <a:solidFill>
                <a:srgbClr val="58595B"/>
              </a:solidFill>
            </a:endParaRPr>
          </a:p>
          <a:p>
            <a:pPr marL="914400" lvl="1" indent="-406400" algn="l" rtl="0">
              <a:lnSpc>
                <a:spcPct val="100000"/>
              </a:lnSpc>
              <a:spcBef>
                <a:spcPts val="0"/>
              </a:spcBef>
              <a:spcAft>
                <a:spcPts val="0"/>
              </a:spcAft>
              <a:buClr>
                <a:srgbClr val="58595B"/>
              </a:buClr>
              <a:buSzPts val="2800"/>
              <a:buFont typeface="Libre Franklin Medium"/>
              <a:buChar char="○"/>
            </a:pPr>
            <a:r>
              <a:rPr lang="en-US" sz="2800" dirty="0">
                <a:solidFill>
                  <a:srgbClr val="58595B"/>
                </a:solidFill>
              </a:rPr>
              <a:t>16 combinations (water level, water level variability, salinity, organic accretion)</a:t>
            </a:r>
            <a:endParaRPr sz="2800" dirty="0">
              <a:solidFill>
                <a:srgbClr val="58595B"/>
              </a:solidFill>
            </a:endParaRPr>
          </a:p>
          <a:p>
            <a:pPr marL="914400" lvl="0" indent="0" algn="l" rtl="0">
              <a:lnSpc>
                <a:spcPct val="100000"/>
              </a:lnSpc>
              <a:spcBef>
                <a:spcPts val="0"/>
              </a:spcBef>
              <a:spcAft>
                <a:spcPts val="0"/>
              </a:spcAft>
              <a:buNone/>
            </a:pPr>
            <a:endParaRPr sz="2800" dirty="0">
              <a:solidFill>
                <a:srgbClr val="58595B"/>
              </a:solidFill>
            </a:endParaRPr>
          </a:p>
          <a:p>
            <a:pPr marL="914400" lvl="1" indent="-406400" algn="l" rtl="0">
              <a:lnSpc>
                <a:spcPct val="100000"/>
              </a:lnSpc>
              <a:spcBef>
                <a:spcPts val="0"/>
              </a:spcBef>
              <a:spcAft>
                <a:spcPts val="0"/>
              </a:spcAft>
              <a:buClr>
                <a:srgbClr val="58595B"/>
              </a:buClr>
              <a:buSzPts val="2800"/>
              <a:buChar char="○"/>
            </a:pPr>
            <a:r>
              <a:rPr lang="en-US" sz="2800" dirty="0">
                <a:solidFill>
                  <a:srgbClr val="58595B"/>
                </a:solidFill>
              </a:rPr>
              <a:t>magnitude of perturbation term is set using model validation statistics</a:t>
            </a:r>
            <a:endParaRPr sz="2800" dirty="0">
              <a:solidFill>
                <a:srgbClr val="58595B"/>
              </a:solidFill>
            </a:endParaRPr>
          </a:p>
          <a:p>
            <a:pPr marL="914400" lvl="0" indent="0" algn="l" rtl="0">
              <a:lnSpc>
                <a:spcPct val="100000"/>
              </a:lnSpc>
              <a:spcBef>
                <a:spcPts val="0"/>
              </a:spcBef>
              <a:spcAft>
                <a:spcPts val="0"/>
              </a:spcAft>
              <a:buNone/>
            </a:pPr>
            <a:endParaRPr sz="2800" dirty="0">
              <a:solidFill>
                <a:srgbClr val="58595B"/>
              </a:solidFill>
            </a:endParaRPr>
          </a:p>
          <a:p>
            <a:pPr marL="914400" lvl="1" indent="-406400" algn="l" rtl="0">
              <a:lnSpc>
                <a:spcPct val="100000"/>
              </a:lnSpc>
              <a:spcBef>
                <a:spcPts val="0"/>
              </a:spcBef>
              <a:spcAft>
                <a:spcPts val="0"/>
              </a:spcAft>
              <a:buClr>
                <a:srgbClr val="58595B"/>
              </a:buClr>
              <a:buSzPts val="2800"/>
              <a:buChar char="○"/>
            </a:pPr>
            <a:r>
              <a:rPr lang="en-US" sz="2800" dirty="0">
                <a:solidFill>
                  <a:srgbClr val="58595B"/>
                </a:solidFill>
              </a:rPr>
              <a:t>perturbations will be applied to multiple environmental scenarios</a:t>
            </a:r>
            <a:endParaRPr sz="2800" dirty="0">
              <a:solidFill>
                <a:srgbClr val="58595B"/>
              </a:solidFill>
            </a:endParaRPr>
          </a:p>
          <a:p>
            <a:pPr marL="0" lvl="0" indent="0" algn="l" rtl="0">
              <a:lnSpc>
                <a:spcPct val="100000"/>
              </a:lnSpc>
              <a:spcBef>
                <a:spcPts val="0"/>
              </a:spcBef>
              <a:spcAft>
                <a:spcPts val="0"/>
              </a:spcAft>
              <a:buNone/>
            </a:pPr>
            <a:endParaRPr sz="2800" dirty="0">
              <a:solidFill>
                <a:srgbClr val="58595B"/>
              </a:solidFill>
            </a:endParaRPr>
          </a:p>
          <a:p>
            <a:pPr marL="1206500" lvl="0" indent="-254000" algn="l" rtl="0">
              <a:spcBef>
                <a:spcPts val="0"/>
              </a:spcBef>
              <a:spcAft>
                <a:spcPts val="0"/>
              </a:spcAft>
              <a:buNone/>
            </a:pPr>
            <a:endParaRPr dirty="0">
              <a:solidFill>
                <a:schemeClr val="dk1"/>
              </a:solidFill>
            </a:endParaRPr>
          </a:p>
          <a:p>
            <a:pPr marL="0" lvl="0" indent="0" algn="l" rtl="0">
              <a:lnSpc>
                <a:spcPct val="100000"/>
              </a:lnSpc>
              <a:spcBef>
                <a:spcPts val="0"/>
              </a:spcBef>
              <a:spcAft>
                <a:spcPts val="0"/>
              </a:spcAft>
              <a:buNone/>
            </a:pPr>
            <a:endParaRPr sz="2100" dirty="0"/>
          </a:p>
          <a:p>
            <a:pPr marL="0" lvl="0" indent="0" algn="l" rtl="0">
              <a:lnSpc>
                <a:spcPct val="100000"/>
              </a:lnSpc>
              <a:spcBef>
                <a:spcPts val="0"/>
              </a:spcBef>
              <a:spcAft>
                <a:spcPts val="0"/>
              </a:spcAft>
              <a:buNone/>
            </a:pPr>
            <a:r>
              <a:rPr lang="en-US" sz="2100" dirty="0"/>
              <a:t>Meselhe, E.A., White, E.D., Wang, Y., and Reed, D.J. (2021). Uncertainty Analysis for Landscape Models Used for Coastal Planning. </a:t>
            </a:r>
            <a:r>
              <a:rPr lang="en-US" sz="2100" i="1" dirty="0"/>
              <a:t>Estuarine, Coastal and Shelf Science</a:t>
            </a:r>
            <a:r>
              <a:rPr lang="en-US" sz="2100" dirty="0"/>
              <a:t>. 256 (2021). </a:t>
            </a:r>
            <a:r>
              <a:rPr lang="en-US" sz="2100" u="sng" dirty="0">
                <a:solidFill>
                  <a:schemeClr val="hlink"/>
                </a:solidFill>
                <a:hlinkClick r:id="rId3"/>
              </a:rPr>
              <a:t>https://doi.org/10.1016/j.ecss.2021.107371</a:t>
            </a:r>
            <a:endParaRPr sz="2100" dirty="0"/>
          </a:p>
          <a:p>
            <a:pPr marL="457200" lvl="0" indent="0" algn="l" rtl="0">
              <a:lnSpc>
                <a:spcPct val="100000"/>
              </a:lnSpc>
              <a:spcBef>
                <a:spcPts val="0"/>
              </a:spcBef>
              <a:spcAft>
                <a:spcPts val="0"/>
              </a:spcAft>
              <a:buSzPts val="2800"/>
              <a:buNone/>
            </a:pPr>
            <a:endParaRP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8" name="Google Shape;468;g225dd1006db_0_58"/>
          <p:cNvSpPr txBox="1">
            <a:spLocks noGrp="1"/>
          </p:cNvSpPr>
          <p:nvPr>
            <p:ph type="body" idx="2"/>
          </p:nvPr>
        </p:nvSpPr>
        <p:spPr>
          <a:xfrm>
            <a:off x="457200" y="1308318"/>
            <a:ext cx="9225900" cy="314100"/>
          </a:xfrm>
          <a:prstGeom prst="rect">
            <a:avLst/>
          </a:prstGeom>
          <a:noFill/>
          <a:ln>
            <a:noFill/>
          </a:ln>
        </p:spPr>
        <p:txBody>
          <a:bodyPr spcFirstLastPara="1" wrap="square" lIns="0" tIns="91425" rIns="0" bIns="0" anchor="t" anchorCtr="0">
            <a:spAutoFit/>
          </a:bodyPr>
          <a:lstStyle/>
          <a:p>
            <a:pPr marL="0" lvl="0" indent="0" algn="l" rtl="0">
              <a:lnSpc>
                <a:spcPct val="90000"/>
              </a:lnSpc>
              <a:spcBef>
                <a:spcPts val="0"/>
              </a:spcBef>
              <a:spcAft>
                <a:spcPts val="0"/>
              </a:spcAft>
              <a:buClr>
                <a:srgbClr val="939598"/>
              </a:buClr>
              <a:buSzPts val="1600"/>
              <a:buNone/>
            </a:pPr>
            <a:r>
              <a:rPr lang="en-US"/>
              <a:t>PARAMETRIC / MODEL ERROR UNCERTAINTY</a:t>
            </a:r>
            <a:endParaRPr/>
          </a:p>
        </p:txBody>
      </p:sp>
      <p:grpSp>
        <p:nvGrpSpPr>
          <p:cNvPr id="469" name="Google Shape;469;g225dd1006db_0_58"/>
          <p:cNvGrpSpPr/>
          <p:nvPr/>
        </p:nvGrpSpPr>
        <p:grpSpPr>
          <a:xfrm>
            <a:off x="228601" y="1707811"/>
            <a:ext cx="11135005" cy="7480119"/>
            <a:chOff x="30892" y="659131"/>
            <a:chExt cx="6863715" cy="5589270"/>
          </a:xfrm>
        </p:grpSpPr>
        <p:grpSp>
          <p:nvGrpSpPr>
            <p:cNvPr id="470" name="Google Shape;470;g225dd1006db_0_58"/>
            <p:cNvGrpSpPr/>
            <p:nvPr/>
          </p:nvGrpSpPr>
          <p:grpSpPr>
            <a:xfrm>
              <a:off x="30892" y="659200"/>
              <a:ext cx="3794760" cy="2846000"/>
              <a:chOff x="30892" y="645600"/>
              <a:chExt cx="3794760" cy="2846000"/>
            </a:xfrm>
          </p:grpSpPr>
          <p:pic>
            <p:nvPicPr>
              <p:cNvPr id="471" name="Google Shape;471;g225dd1006db_0_58" descr="C:\Users\ewhite\Dropbox\UA_plots\Test_Uncertainty_Plots\S01\G001\S01_G001_UA_LAND_PLOT_ALL_COASTWIDE_HL.png"/>
              <p:cNvPicPr preferRelativeResize="0"/>
              <p:nvPr/>
            </p:nvPicPr>
            <p:blipFill rotWithShape="1">
              <a:blip r:embed="rId3">
                <a:alphaModFix/>
              </a:blip>
              <a:srcRect/>
              <a:stretch/>
            </p:blipFill>
            <p:spPr>
              <a:xfrm>
                <a:off x="30892" y="645600"/>
                <a:ext cx="3794760" cy="2846000"/>
              </a:xfrm>
              <a:prstGeom prst="rect">
                <a:avLst/>
              </a:prstGeom>
              <a:noFill/>
              <a:ln>
                <a:noFill/>
              </a:ln>
            </p:spPr>
          </p:pic>
          <p:sp>
            <p:nvSpPr>
              <p:cNvPr id="472" name="Google Shape;472;g225dd1006db_0_58"/>
              <p:cNvSpPr txBox="1"/>
              <p:nvPr/>
            </p:nvSpPr>
            <p:spPr>
              <a:xfrm>
                <a:off x="440710" y="818919"/>
                <a:ext cx="1371600" cy="30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rgbClr val="636062"/>
                    </a:solidFill>
                    <a:latin typeface="Century Gothic"/>
                    <a:ea typeface="Century Gothic"/>
                    <a:cs typeface="Century Gothic"/>
                    <a:sym typeface="Century Gothic"/>
                  </a:rPr>
                  <a:t>S01 G001</a:t>
                </a:r>
                <a:endParaRPr sz="1000" b="0" i="0" u="none" strike="noStrike" cap="none">
                  <a:solidFill>
                    <a:srgbClr val="636062"/>
                  </a:solidFill>
                  <a:latin typeface="Century Gothic"/>
                  <a:ea typeface="Century Gothic"/>
                  <a:cs typeface="Century Gothic"/>
                  <a:sym typeface="Century Gothic"/>
                </a:endParaRPr>
              </a:p>
            </p:txBody>
          </p:sp>
          <p:sp>
            <p:nvSpPr>
              <p:cNvPr id="473" name="Google Shape;473;g225dd1006db_0_58"/>
              <p:cNvSpPr/>
              <p:nvPr/>
            </p:nvSpPr>
            <p:spPr>
              <a:xfrm>
                <a:off x="533400" y="2706624"/>
                <a:ext cx="1600200" cy="400200"/>
              </a:xfrm>
              <a:prstGeom prst="rect">
                <a:avLst/>
              </a:prstGeom>
              <a:solidFill>
                <a:srgbClr val="FFFFFF"/>
              </a:solidFill>
              <a:ln w="9525" cap="flat" cmpd="sng">
                <a:solidFill>
                  <a:srgbClr val="BBBBB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rgbClr val="636062"/>
                    </a:solidFill>
                    <a:latin typeface="Arial"/>
                    <a:ea typeface="Arial"/>
                    <a:cs typeface="Arial"/>
                    <a:sym typeface="Arial"/>
                  </a:rPr>
                  <a:t>Low Scenario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rgbClr val="636062"/>
                    </a:solidFill>
                    <a:latin typeface="Arial"/>
                    <a:ea typeface="Arial"/>
                    <a:cs typeface="Arial"/>
                    <a:sym typeface="Arial"/>
                  </a:rPr>
                  <a:t>Future Without Action</a:t>
                </a:r>
                <a:endParaRPr sz="1400" b="0" i="0" u="none" strike="noStrike" cap="none">
                  <a:solidFill>
                    <a:srgbClr val="000000"/>
                  </a:solidFill>
                  <a:latin typeface="Arial"/>
                  <a:ea typeface="Arial"/>
                  <a:cs typeface="Arial"/>
                  <a:sym typeface="Arial"/>
                </a:endParaRPr>
              </a:p>
            </p:txBody>
          </p:sp>
        </p:grpSp>
        <p:grpSp>
          <p:nvGrpSpPr>
            <p:cNvPr id="474" name="Google Shape;474;g225dd1006db_0_58"/>
            <p:cNvGrpSpPr/>
            <p:nvPr/>
          </p:nvGrpSpPr>
          <p:grpSpPr>
            <a:xfrm>
              <a:off x="3099847" y="659131"/>
              <a:ext cx="3794760" cy="2846070"/>
              <a:chOff x="3099847" y="618934"/>
              <a:chExt cx="3794760" cy="2846070"/>
            </a:xfrm>
          </p:grpSpPr>
          <p:pic>
            <p:nvPicPr>
              <p:cNvPr id="475" name="Google Shape;475;g225dd1006db_0_58"/>
              <p:cNvPicPr preferRelativeResize="0"/>
              <p:nvPr/>
            </p:nvPicPr>
            <p:blipFill rotWithShape="1">
              <a:blip r:embed="rId4">
                <a:alphaModFix/>
              </a:blip>
              <a:srcRect/>
              <a:stretch/>
            </p:blipFill>
            <p:spPr>
              <a:xfrm>
                <a:off x="3099847" y="618934"/>
                <a:ext cx="3794760" cy="2846070"/>
              </a:xfrm>
              <a:prstGeom prst="rect">
                <a:avLst/>
              </a:prstGeom>
              <a:noFill/>
              <a:ln>
                <a:noFill/>
              </a:ln>
            </p:spPr>
          </p:pic>
          <p:sp>
            <p:nvSpPr>
              <p:cNvPr id="476" name="Google Shape;476;g225dd1006db_0_58"/>
              <p:cNvSpPr txBox="1"/>
              <p:nvPr/>
            </p:nvSpPr>
            <p:spPr>
              <a:xfrm>
                <a:off x="3505885" y="818919"/>
                <a:ext cx="1371000" cy="30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rgbClr val="636062"/>
                    </a:solidFill>
                    <a:latin typeface="Century Gothic"/>
                    <a:ea typeface="Century Gothic"/>
                    <a:cs typeface="Century Gothic"/>
                    <a:sym typeface="Century Gothic"/>
                  </a:rPr>
                  <a:t>S03 G001</a:t>
                </a:r>
                <a:endParaRPr sz="1200" b="0" i="0" u="none" strike="noStrike" cap="none">
                  <a:solidFill>
                    <a:srgbClr val="636062"/>
                  </a:solidFill>
                  <a:latin typeface="Times New Roman"/>
                  <a:ea typeface="Times New Roman"/>
                  <a:cs typeface="Times New Roman"/>
                  <a:sym typeface="Times New Roman"/>
                </a:endParaRPr>
              </a:p>
            </p:txBody>
          </p:sp>
          <p:sp>
            <p:nvSpPr>
              <p:cNvPr id="477" name="Google Shape;477;g225dd1006db_0_58"/>
              <p:cNvSpPr/>
              <p:nvPr/>
            </p:nvSpPr>
            <p:spPr>
              <a:xfrm>
                <a:off x="3581338" y="2683893"/>
                <a:ext cx="1531800" cy="400200"/>
              </a:xfrm>
              <a:prstGeom prst="rect">
                <a:avLst/>
              </a:prstGeom>
              <a:solidFill>
                <a:srgbClr val="FFFFFF"/>
              </a:solidFill>
              <a:ln w="9525" cap="flat" cmpd="sng">
                <a:solidFill>
                  <a:srgbClr val="BBBBB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rgbClr val="636062"/>
                    </a:solidFill>
                    <a:latin typeface="Arial"/>
                    <a:ea typeface="Arial"/>
                    <a:cs typeface="Arial"/>
                    <a:sym typeface="Arial"/>
                  </a:rPr>
                  <a:t>High Scenario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rgbClr val="636062"/>
                    </a:solidFill>
                    <a:latin typeface="Arial"/>
                    <a:ea typeface="Arial"/>
                    <a:cs typeface="Arial"/>
                    <a:sym typeface="Arial"/>
                  </a:rPr>
                  <a:t>Future Without Action</a:t>
                </a:r>
                <a:endParaRPr sz="1400" b="0" i="0" u="none" strike="noStrike" cap="none">
                  <a:solidFill>
                    <a:srgbClr val="000000"/>
                  </a:solidFill>
                  <a:latin typeface="Arial"/>
                  <a:ea typeface="Arial"/>
                  <a:cs typeface="Arial"/>
                  <a:sym typeface="Arial"/>
                </a:endParaRPr>
              </a:p>
            </p:txBody>
          </p:sp>
        </p:grpSp>
        <p:grpSp>
          <p:nvGrpSpPr>
            <p:cNvPr id="478" name="Google Shape;478;g225dd1006db_0_58"/>
            <p:cNvGrpSpPr/>
            <p:nvPr/>
          </p:nvGrpSpPr>
          <p:grpSpPr>
            <a:xfrm>
              <a:off x="31315" y="3402965"/>
              <a:ext cx="3793914" cy="2845436"/>
              <a:chOff x="31315" y="3402965"/>
              <a:chExt cx="3793914" cy="2845436"/>
            </a:xfrm>
          </p:grpSpPr>
          <p:pic>
            <p:nvPicPr>
              <p:cNvPr id="479" name="Google Shape;479;g225dd1006db_0_58"/>
              <p:cNvPicPr preferRelativeResize="0"/>
              <p:nvPr/>
            </p:nvPicPr>
            <p:blipFill rotWithShape="1">
              <a:blip r:embed="rId5">
                <a:alphaModFix/>
              </a:blip>
              <a:srcRect/>
              <a:stretch/>
            </p:blipFill>
            <p:spPr>
              <a:xfrm>
                <a:off x="31315" y="3402965"/>
                <a:ext cx="3793914" cy="2845436"/>
              </a:xfrm>
              <a:prstGeom prst="rect">
                <a:avLst/>
              </a:prstGeom>
              <a:noFill/>
              <a:ln>
                <a:noFill/>
              </a:ln>
            </p:spPr>
          </p:pic>
          <p:sp>
            <p:nvSpPr>
              <p:cNvPr id="480" name="Google Shape;480;g225dd1006db_0_58"/>
              <p:cNvSpPr txBox="1"/>
              <p:nvPr/>
            </p:nvSpPr>
            <p:spPr>
              <a:xfrm>
                <a:off x="440710" y="3656865"/>
                <a:ext cx="1371000" cy="30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rgbClr val="636062"/>
                    </a:solidFill>
                    <a:latin typeface="Century Gothic"/>
                    <a:ea typeface="Century Gothic"/>
                    <a:cs typeface="Century Gothic"/>
                    <a:sym typeface="Century Gothic"/>
                  </a:rPr>
                  <a:t>S03 G300</a:t>
                </a:r>
                <a:endParaRPr sz="1200" b="0" i="0" u="none" strike="noStrike" cap="none">
                  <a:solidFill>
                    <a:srgbClr val="636062"/>
                  </a:solidFill>
                  <a:latin typeface="Times New Roman"/>
                  <a:ea typeface="Times New Roman"/>
                  <a:cs typeface="Times New Roman"/>
                  <a:sym typeface="Times New Roman"/>
                </a:endParaRPr>
              </a:p>
            </p:txBody>
          </p:sp>
          <p:sp>
            <p:nvSpPr>
              <p:cNvPr id="481" name="Google Shape;481;g225dd1006db_0_58"/>
              <p:cNvSpPr/>
              <p:nvPr/>
            </p:nvSpPr>
            <p:spPr>
              <a:xfrm>
                <a:off x="533462" y="5463852"/>
                <a:ext cx="1752600" cy="400200"/>
              </a:xfrm>
              <a:prstGeom prst="rect">
                <a:avLst/>
              </a:prstGeom>
              <a:solidFill>
                <a:srgbClr val="FFFFFF"/>
              </a:solidFill>
              <a:ln w="9525" cap="flat" cmpd="sng">
                <a:solidFill>
                  <a:srgbClr val="BBBBB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rgbClr val="636062"/>
                    </a:solidFill>
                    <a:latin typeface="Arial"/>
                    <a:ea typeface="Arial"/>
                    <a:cs typeface="Arial"/>
                    <a:sym typeface="Arial"/>
                  </a:rPr>
                  <a:t>High Scenario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rgbClr val="636062"/>
                    </a:solidFill>
                    <a:latin typeface="Arial"/>
                    <a:ea typeface="Arial"/>
                    <a:cs typeface="Arial"/>
                    <a:sym typeface="Arial"/>
                  </a:rPr>
                  <a:t>Future Without Action v3</a:t>
                </a:r>
                <a:endParaRPr sz="1400" b="0" i="0" u="none" strike="noStrike" cap="none">
                  <a:solidFill>
                    <a:srgbClr val="000000"/>
                  </a:solidFill>
                  <a:latin typeface="Arial"/>
                  <a:ea typeface="Arial"/>
                  <a:cs typeface="Arial"/>
                  <a:sym typeface="Arial"/>
                </a:endParaRPr>
              </a:p>
            </p:txBody>
          </p:sp>
        </p:grpSp>
        <p:grpSp>
          <p:nvGrpSpPr>
            <p:cNvPr id="482" name="Google Shape;482;g225dd1006db_0_58"/>
            <p:cNvGrpSpPr/>
            <p:nvPr/>
          </p:nvGrpSpPr>
          <p:grpSpPr>
            <a:xfrm>
              <a:off x="3077929" y="3402965"/>
              <a:ext cx="3793914" cy="2845436"/>
              <a:chOff x="3077929" y="3402965"/>
              <a:chExt cx="3793914" cy="2845436"/>
            </a:xfrm>
          </p:grpSpPr>
          <p:pic>
            <p:nvPicPr>
              <p:cNvPr id="483" name="Google Shape;483;g225dd1006db_0_58"/>
              <p:cNvPicPr preferRelativeResize="0"/>
              <p:nvPr/>
            </p:nvPicPr>
            <p:blipFill rotWithShape="1">
              <a:blip r:embed="rId6">
                <a:alphaModFix/>
              </a:blip>
              <a:srcRect/>
              <a:stretch/>
            </p:blipFill>
            <p:spPr>
              <a:xfrm>
                <a:off x="3077929" y="3402965"/>
                <a:ext cx="3793914" cy="2845436"/>
              </a:xfrm>
              <a:prstGeom prst="rect">
                <a:avLst/>
              </a:prstGeom>
              <a:noFill/>
              <a:ln>
                <a:noFill/>
              </a:ln>
            </p:spPr>
          </p:pic>
          <p:sp>
            <p:nvSpPr>
              <p:cNvPr id="484" name="Google Shape;484;g225dd1006db_0_58"/>
              <p:cNvSpPr txBox="1"/>
              <p:nvPr/>
            </p:nvSpPr>
            <p:spPr>
              <a:xfrm>
                <a:off x="3505220" y="3656865"/>
                <a:ext cx="1370400" cy="308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rgbClr val="636062"/>
                    </a:solidFill>
                    <a:latin typeface="Century Gothic"/>
                    <a:ea typeface="Century Gothic"/>
                    <a:cs typeface="Century Gothic"/>
                    <a:sym typeface="Century Gothic"/>
                  </a:rPr>
                  <a:t>S03 G400</a:t>
                </a:r>
                <a:endParaRPr sz="1200" b="0" i="0" u="none" strike="noStrike" cap="none">
                  <a:solidFill>
                    <a:srgbClr val="636062"/>
                  </a:solidFill>
                  <a:latin typeface="Times New Roman"/>
                  <a:ea typeface="Times New Roman"/>
                  <a:cs typeface="Times New Roman"/>
                  <a:sym typeface="Times New Roman"/>
                </a:endParaRPr>
              </a:p>
            </p:txBody>
          </p:sp>
          <p:sp>
            <p:nvSpPr>
              <p:cNvPr id="485" name="Google Shape;485;g225dd1006db_0_58"/>
              <p:cNvSpPr/>
              <p:nvPr/>
            </p:nvSpPr>
            <p:spPr>
              <a:xfrm>
                <a:off x="3581400" y="5467290"/>
                <a:ext cx="1274100" cy="400200"/>
              </a:xfrm>
              <a:prstGeom prst="rect">
                <a:avLst/>
              </a:prstGeom>
              <a:solidFill>
                <a:srgbClr val="FFFFFF"/>
              </a:solidFill>
              <a:ln w="9525" cap="flat" cmpd="sng">
                <a:solidFill>
                  <a:srgbClr val="BBBBB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rgbClr val="636062"/>
                    </a:solidFill>
                    <a:latin typeface="Arial"/>
                    <a:ea typeface="Arial"/>
                    <a:cs typeface="Arial"/>
                    <a:sym typeface="Arial"/>
                  </a:rPr>
                  <a:t>High Scenario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rgbClr val="636062"/>
                    </a:solidFill>
                    <a:latin typeface="Arial"/>
                    <a:ea typeface="Arial"/>
                    <a:cs typeface="Arial"/>
                    <a:sym typeface="Arial"/>
                  </a:rPr>
                  <a:t>Draft Master Plan</a:t>
                </a:r>
                <a:endParaRPr sz="1400" b="0" i="0" u="none" strike="noStrike" cap="none">
                  <a:solidFill>
                    <a:srgbClr val="000000"/>
                  </a:solidFill>
                  <a:latin typeface="Arial"/>
                  <a:ea typeface="Arial"/>
                  <a:cs typeface="Arial"/>
                  <a:sym typeface="Arial"/>
                </a:endParaRPr>
              </a:p>
            </p:txBody>
          </p:sp>
        </p:grpSp>
      </p:grpSp>
      <p:sp>
        <p:nvSpPr>
          <p:cNvPr id="486" name="Google Shape;486;g225dd1006db_0_58"/>
          <p:cNvSpPr/>
          <p:nvPr/>
        </p:nvSpPr>
        <p:spPr>
          <a:xfrm>
            <a:off x="12280054" y="2446767"/>
            <a:ext cx="2181900" cy="5509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Black line:</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600"/>
              <a:buFont typeface="Arial"/>
              <a:buChar char="•"/>
            </a:pPr>
            <a:r>
              <a:rPr lang="en-US" sz="1600" b="0" i="0" u="none" strike="noStrike" cap="none">
                <a:solidFill>
                  <a:srgbClr val="000000"/>
                </a:solidFill>
                <a:latin typeface="Arial"/>
                <a:ea typeface="Arial"/>
                <a:cs typeface="Arial"/>
                <a:sym typeface="Arial"/>
              </a:rPr>
              <a:t>Baseline case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70C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70C0"/>
                </a:solidFill>
                <a:latin typeface="Arial"/>
                <a:ea typeface="Arial"/>
                <a:cs typeface="Arial"/>
                <a:sym typeface="Arial"/>
              </a:rPr>
              <a:t>Blue lines: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70C0"/>
              </a:buClr>
              <a:buSzPts val="1600"/>
              <a:buFont typeface="Arial"/>
              <a:buChar char="•"/>
            </a:pPr>
            <a:r>
              <a:rPr lang="en-US" sz="1600" b="0" i="0" u="none" strike="noStrike" cap="none">
                <a:solidFill>
                  <a:srgbClr val="0070C0"/>
                </a:solidFill>
                <a:latin typeface="Arial"/>
                <a:ea typeface="Arial"/>
                <a:cs typeface="Arial"/>
                <a:sym typeface="Arial"/>
              </a:rPr>
              <a:t>Mean water level was reduced</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70C0"/>
              </a:buClr>
              <a:buSzPts val="1600"/>
              <a:buFont typeface="Arial"/>
              <a:buChar char="•"/>
            </a:pPr>
            <a:r>
              <a:rPr lang="en-US" sz="1600" b="0" i="0" u="none" strike="noStrike" cap="none">
                <a:solidFill>
                  <a:srgbClr val="0070C0"/>
                </a:solidFill>
                <a:latin typeface="Arial"/>
                <a:ea typeface="Arial"/>
                <a:cs typeface="Arial"/>
                <a:sym typeface="Arial"/>
              </a:rPr>
              <a:t>Organic accretion was increased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B0363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B03639"/>
                </a:solidFill>
                <a:latin typeface="Arial"/>
                <a:ea typeface="Arial"/>
                <a:cs typeface="Arial"/>
                <a:sym typeface="Arial"/>
              </a:rPr>
              <a:t>Red lines: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B03639"/>
              </a:buClr>
              <a:buSzPts val="1600"/>
              <a:buFont typeface="Arial"/>
              <a:buChar char="•"/>
            </a:pPr>
            <a:r>
              <a:rPr lang="en-US" sz="1600" b="0" i="0" u="none" strike="noStrike" cap="none">
                <a:solidFill>
                  <a:srgbClr val="B03639"/>
                </a:solidFill>
                <a:latin typeface="Arial"/>
                <a:ea typeface="Arial"/>
                <a:cs typeface="Arial"/>
                <a:sym typeface="Arial"/>
              </a:rPr>
              <a:t>Mean water level was increased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B03639"/>
              </a:buClr>
              <a:buSzPts val="1600"/>
              <a:buFont typeface="Arial"/>
              <a:buChar char="•"/>
            </a:pPr>
            <a:r>
              <a:rPr lang="en-US" sz="1600" b="0" i="0" u="none" strike="noStrike" cap="none">
                <a:solidFill>
                  <a:srgbClr val="B03639"/>
                </a:solidFill>
                <a:latin typeface="Arial"/>
                <a:ea typeface="Arial"/>
                <a:cs typeface="Arial"/>
                <a:sym typeface="Arial"/>
              </a:rPr>
              <a:t>Organic accretion was decreased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5A5A5B"/>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5A5A5B"/>
                </a:solidFill>
                <a:latin typeface="Arial"/>
                <a:ea typeface="Arial"/>
                <a:cs typeface="Arial"/>
                <a:sym typeface="Arial"/>
              </a:rPr>
              <a:t>Gray lines: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5A5A5B"/>
              </a:buClr>
              <a:buSzPts val="1600"/>
              <a:buFont typeface="Arial"/>
              <a:buChar char="•"/>
            </a:pPr>
            <a:r>
              <a:rPr lang="en-US" sz="1600" b="0" i="0" u="none" strike="noStrike" cap="none">
                <a:solidFill>
                  <a:srgbClr val="5A5A5B"/>
                </a:solidFill>
                <a:latin typeface="Arial"/>
                <a:ea typeface="Arial"/>
                <a:cs typeface="Arial"/>
                <a:sym typeface="Arial"/>
              </a:rPr>
              <a:t>Other combinations of mean water level, accretion, salinity, and water level variability</a:t>
            </a:r>
            <a:endParaRPr sz="1400" b="0" i="0" u="none" strike="noStrike" cap="none">
              <a:solidFill>
                <a:srgbClr val="000000"/>
              </a:solidFill>
              <a:latin typeface="Arial"/>
              <a:ea typeface="Arial"/>
              <a:cs typeface="Arial"/>
              <a:sym typeface="Arial"/>
            </a:endParaRPr>
          </a:p>
        </p:txBody>
      </p:sp>
      <p:sp>
        <p:nvSpPr>
          <p:cNvPr id="5" name="Google Shape;492;g225dd1006db_0_365">
            <a:extLst>
              <a:ext uri="{FF2B5EF4-FFF2-40B4-BE49-F238E27FC236}">
                <a16:creationId xmlns:a16="http://schemas.microsoft.com/office/drawing/2014/main" id="{405BE3A2-E58B-62E6-F0C5-1CA6B04CF667}"/>
              </a:ext>
            </a:extLst>
          </p:cNvPr>
          <p:cNvSpPr txBox="1">
            <a:spLocks noGrp="1"/>
          </p:cNvSpPr>
          <p:nvPr>
            <p:ph type="body" idx="1"/>
          </p:nvPr>
        </p:nvSpPr>
        <p:spPr>
          <a:xfrm>
            <a:off x="457199" y="828187"/>
            <a:ext cx="14604425" cy="480116"/>
          </a:xfrm>
          <a:prstGeom prst="rect">
            <a:avLst/>
          </a:prstGeom>
          <a:noFill/>
          <a:ln>
            <a:noFill/>
          </a:ln>
        </p:spPr>
        <p:txBody>
          <a:bodyPr spcFirstLastPara="1" wrap="square" lIns="0" tIns="91425" rIns="0" bIns="0" anchor="t" anchorCtr="0">
            <a:spAutoFit/>
          </a:bodyPr>
          <a:lstStyle/>
          <a:p>
            <a:pPr marL="0" lvl="0" indent="0" algn="l" rtl="0">
              <a:lnSpc>
                <a:spcPct val="90000"/>
              </a:lnSpc>
              <a:spcBef>
                <a:spcPts val="0"/>
              </a:spcBef>
              <a:spcAft>
                <a:spcPts val="0"/>
              </a:spcAft>
              <a:buClr>
                <a:schemeClr val="dk1"/>
              </a:buClr>
              <a:buSzPts val="2800"/>
              <a:buNone/>
            </a:pPr>
            <a:r>
              <a:rPr lang="en-US" dirty="0"/>
              <a:t>THE 2017* COASTAL MASTER PLAN			  </a:t>
            </a:r>
            <a:r>
              <a:rPr lang="en-US" sz="2000" dirty="0"/>
              <a:t>*2023 analysis currently underway</a:t>
            </a:r>
            <a:endParaRP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g225dd1006db_0_365"/>
          <p:cNvSpPr txBox="1">
            <a:spLocks noGrp="1"/>
          </p:cNvSpPr>
          <p:nvPr>
            <p:ph type="body" idx="5"/>
          </p:nvPr>
        </p:nvSpPr>
        <p:spPr>
          <a:xfrm>
            <a:off x="844075" y="6337149"/>
            <a:ext cx="7722300" cy="3569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endParaRPr sz="800">
              <a:solidFill>
                <a:srgbClr val="000000"/>
              </a:solidFill>
              <a:latin typeface="Arial"/>
              <a:ea typeface="Arial"/>
              <a:cs typeface="Arial"/>
              <a:sym typeface="Arial"/>
            </a:endParaRPr>
          </a:p>
          <a:p>
            <a:pPr marL="457200" lvl="0" indent="-368300" algn="l" rtl="0">
              <a:spcBef>
                <a:spcPts val="0"/>
              </a:spcBef>
              <a:spcAft>
                <a:spcPts val="0"/>
              </a:spcAft>
              <a:buClr>
                <a:srgbClr val="58595B"/>
              </a:buClr>
              <a:buSzPts val="2200"/>
              <a:buChar char="●"/>
            </a:pPr>
            <a:r>
              <a:rPr lang="en-US" sz="2200">
                <a:solidFill>
                  <a:srgbClr val="58595B"/>
                </a:solidFill>
              </a:rPr>
              <a:t>Redundancies and synergies identified in composite perturbation runs:</a:t>
            </a:r>
            <a:endParaRPr sz="2200">
              <a:solidFill>
                <a:srgbClr val="58595B"/>
              </a:solidFill>
            </a:endParaRPr>
          </a:p>
          <a:p>
            <a:pPr marL="457200" lvl="0" indent="-368300" algn="l" rtl="0">
              <a:spcBef>
                <a:spcPts val="0"/>
              </a:spcBef>
              <a:spcAft>
                <a:spcPts val="0"/>
              </a:spcAft>
              <a:buClr>
                <a:srgbClr val="58595B"/>
              </a:buClr>
              <a:buSzPts val="2200"/>
              <a:buChar char="●"/>
            </a:pPr>
            <a:r>
              <a:rPr lang="en-US" sz="2200">
                <a:solidFill>
                  <a:srgbClr val="58595B"/>
                </a:solidFill>
              </a:rPr>
              <a:t>Some individual perturbations had ‘collapsed’ the same pixel (redundant loss)</a:t>
            </a:r>
            <a:endParaRPr sz="2200">
              <a:solidFill>
                <a:srgbClr val="58595B"/>
              </a:solidFill>
            </a:endParaRPr>
          </a:p>
          <a:p>
            <a:pPr marL="457200" lvl="0" indent="-368300" algn="l" rtl="0">
              <a:spcBef>
                <a:spcPts val="0"/>
              </a:spcBef>
              <a:spcAft>
                <a:spcPts val="0"/>
              </a:spcAft>
              <a:buClr>
                <a:srgbClr val="58595B"/>
              </a:buClr>
              <a:buSzPts val="2200"/>
              <a:buChar char="●"/>
            </a:pPr>
            <a:r>
              <a:rPr lang="en-US" sz="2200">
                <a:solidFill>
                  <a:srgbClr val="58595B"/>
                </a:solidFill>
              </a:rPr>
              <a:t>Some borderline pixels that hadn’t collapsed in individual perturbation now susceptible to loss when perturbations are combined (synergistic loss)</a:t>
            </a:r>
            <a:endParaRPr sz="2200">
              <a:solidFill>
                <a:schemeClr val="dk1"/>
              </a:solidFill>
            </a:endParaRPr>
          </a:p>
          <a:p>
            <a:pPr marL="457200" lvl="0" indent="0" algn="l" rtl="0">
              <a:lnSpc>
                <a:spcPct val="100000"/>
              </a:lnSpc>
              <a:spcBef>
                <a:spcPts val="0"/>
              </a:spcBef>
              <a:spcAft>
                <a:spcPts val="0"/>
              </a:spcAft>
              <a:buSzPts val="2800"/>
              <a:buNone/>
            </a:pPr>
            <a:endParaRPr sz="2200"/>
          </a:p>
        </p:txBody>
      </p:sp>
      <p:sp>
        <p:nvSpPr>
          <p:cNvPr id="492" name="Google Shape;492;g225dd1006db_0_365"/>
          <p:cNvSpPr txBox="1">
            <a:spLocks noGrp="1"/>
          </p:cNvSpPr>
          <p:nvPr>
            <p:ph type="body" idx="1"/>
          </p:nvPr>
        </p:nvSpPr>
        <p:spPr>
          <a:xfrm>
            <a:off x="457199" y="828187"/>
            <a:ext cx="14604425" cy="480116"/>
          </a:xfrm>
          <a:prstGeom prst="rect">
            <a:avLst/>
          </a:prstGeom>
          <a:noFill/>
          <a:ln>
            <a:noFill/>
          </a:ln>
        </p:spPr>
        <p:txBody>
          <a:bodyPr spcFirstLastPara="1" wrap="square" lIns="0" tIns="91425" rIns="0" bIns="0" anchor="t" anchorCtr="0">
            <a:spAutoFit/>
          </a:bodyPr>
          <a:lstStyle/>
          <a:p>
            <a:pPr marL="0" lvl="0" indent="0" algn="l" rtl="0">
              <a:lnSpc>
                <a:spcPct val="90000"/>
              </a:lnSpc>
              <a:spcBef>
                <a:spcPts val="0"/>
              </a:spcBef>
              <a:spcAft>
                <a:spcPts val="0"/>
              </a:spcAft>
              <a:buClr>
                <a:schemeClr val="dk1"/>
              </a:buClr>
              <a:buSzPts val="2800"/>
              <a:buNone/>
            </a:pPr>
            <a:r>
              <a:rPr lang="en-US" dirty="0"/>
              <a:t>THE 2017* COASTAL MASTER PLAN			  </a:t>
            </a:r>
            <a:r>
              <a:rPr lang="en-US" sz="2000" dirty="0"/>
              <a:t>*2023 analysis currently underway</a:t>
            </a:r>
            <a:endParaRPr dirty="0"/>
          </a:p>
        </p:txBody>
      </p:sp>
      <p:sp>
        <p:nvSpPr>
          <p:cNvPr id="493" name="Google Shape;493;g225dd1006db_0_365"/>
          <p:cNvSpPr txBox="1">
            <a:spLocks noGrp="1"/>
          </p:cNvSpPr>
          <p:nvPr>
            <p:ph type="body" idx="2"/>
          </p:nvPr>
        </p:nvSpPr>
        <p:spPr>
          <a:xfrm>
            <a:off x="457200" y="1308318"/>
            <a:ext cx="9225900" cy="314100"/>
          </a:xfrm>
          <a:prstGeom prst="rect">
            <a:avLst/>
          </a:prstGeom>
          <a:noFill/>
          <a:ln>
            <a:noFill/>
          </a:ln>
        </p:spPr>
        <p:txBody>
          <a:bodyPr spcFirstLastPara="1" wrap="square" lIns="0" tIns="91425" rIns="0" bIns="0" anchor="t" anchorCtr="0">
            <a:spAutoFit/>
          </a:bodyPr>
          <a:lstStyle/>
          <a:p>
            <a:pPr marL="0" lvl="0" indent="0" algn="l" rtl="0">
              <a:lnSpc>
                <a:spcPct val="90000"/>
              </a:lnSpc>
              <a:spcBef>
                <a:spcPts val="0"/>
              </a:spcBef>
              <a:spcAft>
                <a:spcPts val="0"/>
              </a:spcAft>
              <a:buClr>
                <a:srgbClr val="939598"/>
              </a:buClr>
              <a:buSzPts val="1600"/>
              <a:buNone/>
            </a:pPr>
            <a:r>
              <a:rPr lang="en-US"/>
              <a:t>PARAMETRIC / MODEL ERROR UNCERTAINTY</a:t>
            </a:r>
            <a:endParaRPr/>
          </a:p>
        </p:txBody>
      </p:sp>
      <p:pic>
        <p:nvPicPr>
          <p:cNvPr id="494" name="Google Shape;494;g225dd1006db_0_365"/>
          <p:cNvPicPr preferRelativeResize="0"/>
          <p:nvPr/>
        </p:nvPicPr>
        <p:blipFill rotWithShape="1">
          <a:blip r:embed="rId3">
            <a:alphaModFix/>
          </a:blip>
          <a:srcRect/>
          <a:stretch/>
        </p:blipFill>
        <p:spPr>
          <a:xfrm>
            <a:off x="457200" y="1694035"/>
            <a:ext cx="9018330" cy="4571500"/>
          </a:xfrm>
          <a:prstGeom prst="rect">
            <a:avLst/>
          </a:prstGeom>
          <a:noFill/>
          <a:ln>
            <a:noFill/>
          </a:ln>
        </p:spPr>
      </p:pic>
      <p:sp>
        <p:nvSpPr>
          <p:cNvPr id="495" name="Google Shape;495;g225dd1006db_0_365"/>
          <p:cNvSpPr/>
          <p:nvPr/>
        </p:nvSpPr>
        <p:spPr>
          <a:xfrm>
            <a:off x="10237925" y="2325850"/>
            <a:ext cx="4823700" cy="2508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2200" i="0" u="sng" strike="noStrike" cap="none">
                <a:solidFill>
                  <a:srgbClr val="5A5A5B"/>
                </a:solidFill>
                <a:latin typeface="Libre Franklin Medium"/>
                <a:ea typeface="Libre Franklin Medium"/>
                <a:cs typeface="Libre Franklin Medium"/>
                <a:sym typeface="Libre Franklin Medium"/>
              </a:rPr>
              <a:t>Two composite perturbations:</a:t>
            </a:r>
            <a:endParaRPr sz="2200" i="0" u="none" strike="noStrike" cap="none">
              <a:solidFill>
                <a:srgbClr val="000000"/>
              </a:solidFill>
              <a:latin typeface="Libre Franklin Medium"/>
              <a:ea typeface="Libre Franklin Medium"/>
              <a:cs typeface="Libre Franklin Medium"/>
              <a:sym typeface="Libre Franklin Medium"/>
            </a:endParaRPr>
          </a:p>
          <a:p>
            <a:pPr marL="285750" marR="0" lvl="1" indent="-336550" algn="l" rtl="0">
              <a:lnSpc>
                <a:spcPct val="100000"/>
              </a:lnSpc>
              <a:spcBef>
                <a:spcPts val="0"/>
              </a:spcBef>
              <a:spcAft>
                <a:spcPts val="0"/>
              </a:spcAft>
              <a:buClr>
                <a:srgbClr val="5A5A5B"/>
              </a:buClr>
              <a:buSzPts val="2200"/>
              <a:buFont typeface="Libre Franklin Medium"/>
              <a:buChar char="•"/>
            </a:pPr>
            <a:r>
              <a:rPr lang="en-US" sz="2200" i="0" u="none" strike="noStrike" cap="none">
                <a:solidFill>
                  <a:srgbClr val="5A5A5B"/>
                </a:solidFill>
                <a:latin typeface="Libre Franklin Medium"/>
                <a:ea typeface="Libre Franklin Medium"/>
                <a:cs typeface="Libre Franklin Medium"/>
                <a:sym typeface="Libre Franklin Medium"/>
              </a:rPr>
              <a:t>Perturb all variables by value that had resulted in a land area prediction </a:t>
            </a:r>
            <a:r>
              <a:rPr lang="en-US" sz="2200" i="0" u="sng" strike="noStrike" cap="none">
                <a:solidFill>
                  <a:srgbClr val="5A5A5B"/>
                </a:solidFill>
                <a:latin typeface="Libre Franklin Medium"/>
                <a:ea typeface="Libre Franklin Medium"/>
                <a:cs typeface="Libre Franklin Medium"/>
                <a:sym typeface="Libre Franklin Medium"/>
              </a:rPr>
              <a:t>greater</a:t>
            </a:r>
            <a:r>
              <a:rPr lang="en-US" sz="2200" i="0" u="none" strike="noStrike" cap="none">
                <a:solidFill>
                  <a:srgbClr val="5A5A5B"/>
                </a:solidFill>
                <a:latin typeface="Libre Franklin Medium"/>
                <a:ea typeface="Libre Franklin Medium"/>
                <a:cs typeface="Libre Franklin Medium"/>
                <a:sym typeface="Libre Franklin Medium"/>
              </a:rPr>
              <a:t> than baseline</a:t>
            </a:r>
            <a:endParaRPr sz="2200" i="0" u="none" strike="noStrike" cap="none">
              <a:solidFill>
                <a:srgbClr val="000000"/>
              </a:solidFill>
              <a:latin typeface="Libre Franklin Medium"/>
              <a:ea typeface="Libre Franklin Medium"/>
              <a:cs typeface="Libre Franklin Medium"/>
              <a:sym typeface="Libre Franklin Medium"/>
            </a:endParaRPr>
          </a:p>
          <a:p>
            <a:pPr marL="285750" marR="0" lvl="1" indent="-336550" algn="l" rtl="0">
              <a:lnSpc>
                <a:spcPct val="100000"/>
              </a:lnSpc>
              <a:spcBef>
                <a:spcPts val="0"/>
              </a:spcBef>
              <a:spcAft>
                <a:spcPts val="0"/>
              </a:spcAft>
              <a:buClr>
                <a:srgbClr val="5A5A5B"/>
              </a:buClr>
              <a:buSzPts val="2200"/>
              <a:buFont typeface="Libre Franklin Medium"/>
              <a:buChar char="•"/>
            </a:pPr>
            <a:r>
              <a:rPr lang="en-US" sz="2200" i="0" u="none" strike="noStrike" cap="none">
                <a:solidFill>
                  <a:srgbClr val="5A5A5B"/>
                </a:solidFill>
                <a:latin typeface="Libre Franklin Medium"/>
                <a:ea typeface="Libre Franklin Medium"/>
                <a:cs typeface="Libre Franklin Medium"/>
                <a:sym typeface="Libre Franklin Medium"/>
              </a:rPr>
              <a:t>Perturb all variables by value that had resulted in a land area prediction </a:t>
            </a:r>
            <a:r>
              <a:rPr lang="en-US" sz="2200" i="0" u="sng" strike="noStrike" cap="none">
                <a:solidFill>
                  <a:srgbClr val="5A5A5B"/>
                </a:solidFill>
                <a:latin typeface="Libre Franklin Medium"/>
                <a:ea typeface="Libre Franklin Medium"/>
                <a:cs typeface="Libre Franklin Medium"/>
                <a:sym typeface="Libre Franklin Medium"/>
              </a:rPr>
              <a:t>less</a:t>
            </a:r>
            <a:r>
              <a:rPr lang="en-US" sz="2200" i="0" u="none" strike="noStrike" cap="none">
                <a:solidFill>
                  <a:srgbClr val="5A5A5B"/>
                </a:solidFill>
                <a:latin typeface="Libre Franklin Medium"/>
                <a:ea typeface="Libre Franklin Medium"/>
                <a:cs typeface="Libre Franklin Medium"/>
                <a:sym typeface="Libre Franklin Medium"/>
              </a:rPr>
              <a:t> than baseline</a:t>
            </a:r>
            <a:endParaRPr sz="2200" i="0" u="none" strike="noStrike" cap="none">
              <a:solidFill>
                <a:srgbClr val="000000"/>
              </a:solidFill>
              <a:latin typeface="Libre Franklin Medium"/>
              <a:ea typeface="Libre Franklin Medium"/>
              <a:cs typeface="Libre Franklin Medium"/>
              <a:sym typeface="Libre Franklin Medium"/>
            </a:endParaRPr>
          </a:p>
        </p:txBody>
      </p:sp>
      <p:cxnSp>
        <p:nvCxnSpPr>
          <p:cNvPr id="496" name="Google Shape;496;g225dd1006db_0_365"/>
          <p:cNvCxnSpPr/>
          <p:nvPr/>
        </p:nvCxnSpPr>
        <p:spPr>
          <a:xfrm flipH="1">
            <a:off x="9118850" y="2970550"/>
            <a:ext cx="1229700" cy="317700"/>
          </a:xfrm>
          <a:prstGeom prst="straightConnector1">
            <a:avLst/>
          </a:prstGeom>
          <a:noFill/>
          <a:ln w="19050" cap="flat" cmpd="sng">
            <a:solidFill>
              <a:srgbClr val="747575"/>
            </a:solidFill>
            <a:prstDash val="solid"/>
            <a:round/>
            <a:headEnd type="none" w="sm" len="sm"/>
            <a:tailEnd type="triangle" w="med" len="med"/>
          </a:ln>
        </p:spPr>
      </p:cxnSp>
      <p:cxnSp>
        <p:nvCxnSpPr>
          <p:cNvPr id="497" name="Google Shape;497;g225dd1006db_0_365"/>
          <p:cNvCxnSpPr/>
          <p:nvPr/>
        </p:nvCxnSpPr>
        <p:spPr>
          <a:xfrm flipH="1">
            <a:off x="9105225" y="4131125"/>
            <a:ext cx="1395300" cy="262500"/>
          </a:xfrm>
          <a:prstGeom prst="straightConnector1">
            <a:avLst/>
          </a:prstGeom>
          <a:noFill/>
          <a:ln w="19050" cap="flat" cmpd="sng">
            <a:solidFill>
              <a:srgbClr val="747575"/>
            </a:solidFill>
            <a:prstDash val="solid"/>
            <a:round/>
            <a:headEnd type="none" w="sm" len="sm"/>
            <a:tailEnd type="triangle" w="med" len="med"/>
          </a:ln>
        </p:spPr>
      </p:cxnSp>
      <p:pic>
        <p:nvPicPr>
          <p:cNvPr id="498" name="Google Shape;498;g225dd1006db_0_365"/>
          <p:cNvPicPr preferRelativeResize="0"/>
          <p:nvPr/>
        </p:nvPicPr>
        <p:blipFill rotWithShape="1">
          <a:blip r:embed="rId4">
            <a:alphaModFix/>
          </a:blip>
          <a:srcRect/>
          <a:stretch/>
        </p:blipFill>
        <p:spPr>
          <a:xfrm>
            <a:off x="9295922" y="5642863"/>
            <a:ext cx="6053201" cy="391932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g24cd4d2d3de_0_31"/>
          <p:cNvSpPr txBox="1">
            <a:spLocks noGrp="1"/>
          </p:cNvSpPr>
          <p:nvPr>
            <p:ph type="body" idx="1"/>
          </p:nvPr>
        </p:nvSpPr>
        <p:spPr>
          <a:xfrm>
            <a:off x="457200" y="828187"/>
            <a:ext cx="9225900" cy="480300"/>
          </a:xfrm>
          <a:prstGeom prst="rect">
            <a:avLst/>
          </a:prstGeom>
          <a:noFill/>
          <a:ln>
            <a:noFill/>
          </a:ln>
        </p:spPr>
        <p:txBody>
          <a:bodyPr spcFirstLastPara="1" wrap="square" lIns="0" tIns="91425" rIns="0" bIns="0" anchor="t" anchorCtr="0">
            <a:spAutoFit/>
          </a:bodyPr>
          <a:lstStyle/>
          <a:p>
            <a:pPr marL="0" lvl="0" indent="0" algn="l" rtl="0">
              <a:lnSpc>
                <a:spcPct val="90000"/>
              </a:lnSpc>
              <a:spcBef>
                <a:spcPts val="0"/>
              </a:spcBef>
              <a:spcAft>
                <a:spcPts val="0"/>
              </a:spcAft>
              <a:buClr>
                <a:schemeClr val="dk1"/>
              </a:buClr>
              <a:buSzPts val="2800"/>
              <a:buNone/>
            </a:pPr>
            <a:r>
              <a:rPr lang="en-US"/>
              <a:t>NEXT STEPS</a:t>
            </a:r>
            <a:endParaRPr/>
          </a:p>
        </p:txBody>
      </p:sp>
      <p:sp>
        <p:nvSpPr>
          <p:cNvPr id="504" name="Google Shape;504;g24cd4d2d3de_0_31"/>
          <p:cNvSpPr txBox="1">
            <a:spLocks noGrp="1"/>
          </p:cNvSpPr>
          <p:nvPr>
            <p:ph type="body" idx="2"/>
          </p:nvPr>
        </p:nvSpPr>
        <p:spPr>
          <a:xfrm>
            <a:off x="457200" y="1308325"/>
            <a:ext cx="10451400" cy="314100"/>
          </a:xfrm>
          <a:prstGeom prst="rect">
            <a:avLst/>
          </a:prstGeom>
          <a:noFill/>
          <a:ln>
            <a:noFill/>
          </a:ln>
        </p:spPr>
        <p:txBody>
          <a:bodyPr spcFirstLastPara="1" wrap="square" lIns="0" tIns="91425" rIns="0" bIns="0" anchor="t" anchorCtr="0">
            <a:spAutoFit/>
          </a:bodyPr>
          <a:lstStyle/>
          <a:p>
            <a:pPr marL="0" lvl="0" indent="0" algn="l" rtl="0">
              <a:lnSpc>
                <a:spcPct val="90000"/>
              </a:lnSpc>
              <a:spcBef>
                <a:spcPts val="0"/>
              </a:spcBef>
              <a:spcAft>
                <a:spcPts val="0"/>
              </a:spcAft>
              <a:buClr>
                <a:srgbClr val="939598"/>
              </a:buClr>
              <a:buSzPts val="1600"/>
              <a:buNone/>
            </a:pPr>
            <a:r>
              <a:rPr lang="en-US"/>
              <a:t>FORMALLY INCORPORATING UNCERTAINTIES INTO THE PROJECT SELECTION PROCESS</a:t>
            </a:r>
            <a:endParaRPr/>
          </a:p>
        </p:txBody>
      </p:sp>
      <p:sp>
        <p:nvSpPr>
          <p:cNvPr id="505" name="Google Shape;505;g24cd4d2d3de_0_31"/>
          <p:cNvSpPr txBox="1">
            <a:spLocks noGrp="1"/>
          </p:cNvSpPr>
          <p:nvPr>
            <p:ph type="body" idx="5"/>
          </p:nvPr>
        </p:nvSpPr>
        <p:spPr>
          <a:xfrm>
            <a:off x="457200" y="2286000"/>
            <a:ext cx="14354100" cy="63684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2800" dirty="0">
              <a:solidFill>
                <a:srgbClr val="BBBBBD"/>
              </a:solidFill>
            </a:endParaRPr>
          </a:p>
          <a:p>
            <a:pPr marL="457200" lvl="0" indent="-406400" algn="l" rtl="0">
              <a:spcBef>
                <a:spcPts val="0"/>
              </a:spcBef>
              <a:spcAft>
                <a:spcPts val="0"/>
              </a:spcAft>
              <a:buSzPts val="2800"/>
              <a:buAutoNum type="arabicPeriod"/>
            </a:pPr>
            <a:r>
              <a:rPr lang="en-US" dirty="0"/>
              <a:t>Similar to future scenario uncertainty map, combine parametric uncertainty outputs into a single spatial surface</a:t>
            </a:r>
          </a:p>
          <a:p>
            <a:pPr marL="457200" lvl="0" indent="-406400" algn="l" rtl="0">
              <a:spcBef>
                <a:spcPts val="0"/>
              </a:spcBef>
              <a:spcAft>
                <a:spcPts val="0"/>
              </a:spcAft>
              <a:buSzPts val="2800"/>
              <a:buAutoNum type="arabicPeriod"/>
            </a:pPr>
            <a:endParaRPr lang="en-US" dirty="0"/>
          </a:p>
          <a:p>
            <a:pPr marL="457200" lvl="0" indent="-406400" algn="l" rtl="0">
              <a:spcBef>
                <a:spcPts val="0"/>
              </a:spcBef>
              <a:spcAft>
                <a:spcPts val="0"/>
              </a:spcAft>
              <a:buSzPts val="2800"/>
              <a:buAutoNum type="arabicPeriod"/>
            </a:pPr>
            <a:r>
              <a:rPr lang="en-US" dirty="0"/>
              <a:t>Overlay MP2023 project benefit surfaces with two uncertainty surfaces</a:t>
            </a:r>
          </a:p>
          <a:p>
            <a:pPr marL="457200" lvl="0" indent="-406400" algn="l" rtl="0">
              <a:spcBef>
                <a:spcPts val="0"/>
              </a:spcBef>
              <a:spcAft>
                <a:spcPts val="0"/>
              </a:spcAft>
              <a:buSzPts val="2800"/>
              <a:buAutoNum type="arabicPeriod"/>
            </a:pPr>
            <a:endParaRPr lang="en-US" dirty="0"/>
          </a:p>
          <a:p>
            <a:pPr marL="457200" lvl="0" indent="-406400" algn="l" rtl="0">
              <a:spcBef>
                <a:spcPts val="0"/>
              </a:spcBef>
              <a:spcAft>
                <a:spcPts val="0"/>
              </a:spcAft>
              <a:buSzPts val="2800"/>
              <a:buAutoNum type="arabicPeriod"/>
            </a:pPr>
            <a:r>
              <a:rPr lang="en-US" dirty="0"/>
              <a:t>Tabulate benefit areas per land-outcome uncertainty categories</a:t>
            </a:r>
          </a:p>
          <a:p>
            <a:pPr marL="457200" lvl="0" indent="-406400" algn="l" rtl="0">
              <a:spcBef>
                <a:spcPts val="0"/>
              </a:spcBef>
              <a:spcAft>
                <a:spcPts val="0"/>
              </a:spcAft>
              <a:buSzPts val="2800"/>
              <a:buAutoNum type="arabicPeriod"/>
            </a:pPr>
            <a:endParaRPr lang="en-US" dirty="0"/>
          </a:p>
          <a:p>
            <a:pPr marL="457200" lvl="0" indent="-406400" algn="l" rtl="0">
              <a:spcBef>
                <a:spcPts val="0"/>
              </a:spcBef>
              <a:spcAft>
                <a:spcPts val="0"/>
              </a:spcAft>
              <a:buSzPts val="2800"/>
              <a:buAutoNum type="arabicPeriod"/>
            </a:pPr>
            <a:r>
              <a:rPr lang="en-US" dirty="0"/>
              <a:t>Work with analysts at RAND to explore how the Planning Tool methodology could utilize these uncertainty surfaces when assessing/optimizing master plan benefits (e.g. robust project selection v2.0)</a:t>
            </a:r>
            <a:endParaRPr sz="2800" dirty="0">
              <a:solidFill>
                <a:srgbClr val="58595B"/>
              </a:solidFill>
            </a:endParaRPr>
          </a:p>
          <a:p>
            <a:pPr marL="457200" lvl="0" indent="0" algn="l" rtl="0">
              <a:lnSpc>
                <a:spcPct val="100000"/>
              </a:lnSpc>
              <a:spcBef>
                <a:spcPts val="0"/>
              </a:spcBef>
              <a:spcAft>
                <a:spcPts val="0"/>
              </a:spcAft>
              <a:buSzPts val="2800"/>
              <a:buNone/>
            </a:pPr>
            <a:endParaRP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g1b4f3664b4b_0_613"/>
          <p:cNvSpPr txBox="1">
            <a:spLocks noGrp="1"/>
          </p:cNvSpPr>
          <p:nvPr>
            <p:ph type="body" idx="1"/>
          </p:nvPr>
        </p:nvSpPr>
        <p:spPr>
          <a:xfrm>
            <a:off x="4901262" y="4567535"/>
            <a:ext cx="5742300" cy="923400"/>
          </a:xfrm>
          <a:prstGeom prst="rect">
            <a:avLst/>
          </a:prstGeom>
          <a:solidFill>
            <a:schemeClr val="dk1"/>
          </a:solidFill>
          <a:ln>
            <a:noFill/>
          </a:ln>
        </p:spPr>
        <p:txBody>
          <a:bodyPr spcFirstLastPara="1" wrap="square" lIns="91425" tIns="45700" rIns="91425" bIns="45700" anchor="ctr" anchorCtr="1">
            <a:spAutoFit/>
          </a:bodyPr>
          <a:lstStyle/>
          <a:p>
            <a:pPr marL="0" lvl="0" indent="0" algn="ctr" rtl="0">
              <a:lnSpc>
                <a:spcPct val="90000"/>
              </a:lnSpc>
              <a:spcBef>
                <a:spcPts val="0"/>
              </a:spcBef>
              <a:spcAft>
                <a:spcPts val="0"/>
              </a:spcAft>
              <a:buClr>
                <a:schemeClr val="lt1"/>
              </a:buClr>
              <a:buSzPts val="6000"/>
              <a:buNone/>
            </a:pPr>
            <a:r>
              <a:rPr lang="en-US"/>
              <a:t>THANK YOU!</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g24cd4d2d3de_0_11"/>
          <p:cNvSpPr txBox="1">
            <a:spLocks noGrp="1"/>
          </p:cNvSpPr>
          <p:nvPr>
            <p:ph type="body" idx="1"/>
          </p:nvPr>
        </p:nvSpPr>
        <p:spPr>
          <a:xfrm>
            <a:off x="457200" y="828187"/>
            <a:ext cx="9225900" cy="480300"/>
          </a:xfrm>
          <a:prstGeom prst="rect">
            <a:avLst/>
          </a:prstGeom>
          <a:noFill/>
          <a:ln>
            <a:noFill/>
          </a:ln>
        </p:spPr>
        <p:txBody>
          <a:bodyPr spcFirstLastPara="1" wrap="square" lIns="0" tIns="91425" rIns="0" bIns="0" anchor="t" anchorCtr="0">
            <a:spAutoFit/>
          </a:bodyPr>
          <a:lstStyle/>
          <a:p>
            <a:pPr marL="0" lvl="0" indent="0" algn="l" rtl="0">
              <a:lnSpc>
                <a:spcPct val="90000"/>
              </a:lnSpc>
              <a:spcBef>
                <a:spcPts val="0"/>
              </a:spcBef>
              <a:spcAft>
                <a:spcPts val="0"/>
              </a:spcAft>
              <a:buClr>
                <a:schemeClr val="dk1"/>
              </a:buClr>
              <a:buSzPts val="2800"/>
              <a:buNone/>
            </a:pPr>
            <a:r>
              <a:rPr lang="en-US"/>
              <a:t>THE 2023 COASTAL MASTER PLAN</a:t>
            </a:r>
            <a:endParaRPr/>
          </a:p>
        </p:txBody>
      </p:sp>
      <p:sp>
        <p:nvSpPr>
          <p:cNvPr id="237" name="Google Shape;237;g24cd4d2d3de_0_11"/>
          <p:cNvSpPr txBox="1">
            <a:spLocks noGrp="1"/>
          </p:cNvSpPr>
          <p:nvPr>
            <p:ph type="body" idx="2"/>
          </p:nvPr>
        </p:nvSpPr>
        <p:spPr>
          <a:xfrm>
            <a:off x="457200" y="1308325"/>
            <a:ext cx="10667700" cy="314100"/>
          </a:xfrm>
          <a:prstGeom prst="rect">
            <a:avLst/>
          </a:prstGeom>
          <a:noFill/>
          <a:ln>
            <a:noFill/>
          </a:ln>
        </p:spPr>
        <p:txBody>
          <a:bodyPr spcFirstLastPara="1" wrap="square" lIns="0" tIns="91425" rIns="0" bIns="0" anchor="t" anchorCtr="0">
            <a:spAutoFit/>
          </a:bodyPr>
          <a:lstStyle/>
          <a:p>
            <a:pPr marL="0" lvl="0" indent="0" algn="l" rtl="0">
              <a:spcBef>
                <a:spcPts val="0"/>
              </a:spcBef>
              <a:spcAft>
                <a:spcPts val="0"/>
              </a:spcAft>
              <a:buClr>
                <a:srgbClr val="939598"/>
              </a:buClr>
              <a:buSzPts val="1600"/>
              <a:buNone/>
            </a:pPr>
            <a:r>
              <a:rPr lang="en-US"/>
              <a:t>ACCOUNTING FOR UNCERTAINTY  IN THE QUANTITATIVE DECISION MAKING PROCESS</a:t>
            </a:r>
            <a:endParaRPr/>
          </a:p>
        </p:txBody>
      </p:sp>
      <p:sp>
        <p:nvSpPr>
          <p:cNvPr id="238" name="Google Shape;238;g24cd4d2d3de_0_11"/>
          <p:cNvSpPr txBox="1">
            <a:spLocks noGrp="1"/>
          </p:cNvSpPr>
          <p:nvPr>
            <p:ph type="body" idx="5"/>
          </p:nvPr>
        </p:nvSpPr>
        <p:spPr>
          <a:xfrm>
            <a:off x="457200" y="2286000"/>
            <a:ext cx="14226900" cy="6368400"/>
          </a:xfrm>
          <a:prstGeom prst="rect">
            <a:avLst/>
          </a:prstGeom>
          <a:noFill/>
          <a:ln>
            <a:noFill/>
          </a:ln>
        </p:spPr>
        <p:txBody>
          <a:bodyPr spcFirstLastPara="1" wrap="square" lIns="0" tIns="0" rIns="0" bIns="0" anchor="t" anchorCtr="0">
            <a:noAutofit/>
          </a:bodyPr>
          <a:lstStyle/>
          <a:p>
            <a:pPr marL="0" lvl="0" indent="0" algn="l" rtl="0">
              <a:lnSpc>
                <a:spcPct val="150000"/>
              </a:lnSpc>
              <a:spcBef>
                <a:spcPts val="0"/>
              </a:spcBef>
              <a:spcAft>
                <a:spcPts val="0"/>
              </a:spcAft>
              <a:buNone/>
            </a:pPr>
            <a:r>
              <a:rPr lang="en-US" u="sng" dirty="0">
                <a:solidFill>
                  <a:schemeClr val="dk2"/>
                </a:solidFill>
              </a:rPr>
              <a:t>Uncertainties handled in (at least) three specific ways for the 2023 Master Plan:</a:t>
            </a:r>
            <a:endParaRPr u="sng" dirty="0">
              <a:solidFill>
                <a:schemeClr val="dk2"/>
              </a:solidFill>
            </a:endParaRPr>
          </a:p>
          <a:p>
            <a:pPr marL="457200" lvl="0" indent="0" algn="l" rtl="0">
              <a:lnSpc>
                <a:spcPct val="150000"/>
              </a:lnSpc>
              <a:spcBef>
                <a:spcPts val="0"/>
              </a:spcBef>
              <a:spcAft>
                <a:spcPts val="0"/>
              </a:spcAft>
              <a:buNone/>
            </a:pPr>
            <a:endParaRPr dirty="0">
              <a:solidFill>
                <a:schemeClr val="dk2"/>
              </a:solidFill>
            </a:endParaRPr>
          </a:p>
          <a:p>
            <a:pPr marL="457200" lvl="0" indent="-406400" algn="l" rtl="0">
              <a:lnSpc>
                <a:spcPct val="150000"/>
              </a:lnSpc>
              <a:spcBef>
                <a:spcPts val="0"/>
              </a:spcBef>
              <a:spcAft>
                <a:spcPts val="0"/>
              </a:spcAft>
              <a:buClr>
                <a:schemeClr val="dk2"/>
              </a:buClr>
              <a:buSzPts val="2800"/>
              <a:buFont typeface="Libre Franklin Medium"/>
              <a:buAutoNum type="arabicPeriod"/>
            </a:pPr>
            <a:r>
              <a:rPr lang="en-US" dirty="0">
                <a:solidFill>
                  <a:schemeClr val="dk2"/>
                </a:solidFill>
              </a:rPr>
              <a:t>Model inputs and initial conditions are revisited/refreshed at the start of every master plan cycle.</a:t>
            </a:r>
            <a:endParaRPr dirty="0">
              <a:solidFill>
                <a:schemeClr val="dk2"/>
              </a:solidFill>
            </a:endParaRPr>
          </a:p>
          <a:p>
            <a:pPr marL="914400" lvl="1" indent="-387350" algn="l" rtl="0">
              <a:lnSpc>
                <a:spcPct val="100000"/>
              </a:lnSpc>
              <a:spcBef>
                <a:spcPts val="0"/>
              </a:spcBef>
              <a:spcAft>
                <a:spcPts val="0"/>
              </a:spcAft>
              <a:buClr>
                <a:schemeClr val="dk2"/>
              </a:buClr>
              <a:buSzPts val="2500"/>
              <a:buFont typeface="Libre Franklin Medium"/>
              <a:buAutoNum type="alphaLcPeriod"/>
            </a:pPr>
            <a:r>
              <a:rPr lang="en-US" sz="2300" dirty="0">
                <a:solidFill>
                  <a:schemeClr val="dk2"/>
                </a:solidFill>
              </a:rPr>
              <a:t>geospatial/landscape data</a:t>
            </a:r>
            <a:endParaRPr sz="2300" dirty="0">
              <a:solidFill>
                <a:schemeClr val="dk2"/>
              </a:solidFill>
            </a:endParaRPr>
          </a:p>
          <a:p>
            <a:pPr marL="914400" lvl="1" indent="-387350" algn="l" rtl="0">
              <a:lnSpc>
                <a:spcPct val="100000"/>
              </a:lnSpc>
              <a:spcBef>
                <a:spcPts val="0"/>
              </a:spcBef>
              <a:spcAft>
                <a:spcPts val="0"/>
              </a:spcAft>
              <a:buClr>
                <a:schemeClr val="dk2"/>
              </a:buClr>
              <a:buSzPts val="2500"/>
              <a:buFont typeface="Libre Franklin Medium"/>
              <a:buAutoNum type="alphaLcPeriod"/>
            </a:pPr>
            <a:r>
              <a:rPr lang="en-US" sz="2300" dirty="0">
                <a:solidFill>
                  <a:schemeClr val="dk2"/>
                </a:solidFill>
              </a:rPr>
              <a:t>spatiotemporal boundaries (tidal, tributary input, rainfall/atmospheric)</a:t>
            </a:r>
            <a:endParaRPr sz="2300" dirty="0">
              <a:solidFill>
                <a:schemeClr val="dk2"/>
              </a:solidFill>
            </a:endParaRPr>
          </a:p>
          <a:p>
            <a:pPr marL="914400" lvl="1" indent="-387350" algn="l" rtl="0">
              <a:lnSpc>
                <a:spcPct val="100000"/>
              </a:lnSpc>
              <a:spcBef>
                <a:spcPts val="0"/>
              </a:spcBef>
              <a:spcAft>
                <a:spcPts val="0"/>
              </a:spcAft>
              <a:buClr>
                <a:schemeClr val="dk2"/>
              </a:buClr>
              <a:buSzPts val="2500"/>
              <a:buFont typeface="Libre Franklin Medium"/>
              <a:buAutoNum type="alphaLcPeriod"/>
            </a:pPr>
            <a:r>
              <a:rPr lang="en-US" sz="2300" dirty="0">
                <a:solidFill>
                  <a:schemeClr val="dk2"/>
                </a:solidFill>
              </a:rPr>
              <a:t>data-based input tables and statistical relationships</a:t>
            </a:r>
            <a:endParaRPr sz="2300" dirty="0">
              <a:solidFill>
                <a:schemeClr val="dk2"/>
              </a:solidFill>
            </a:endParaRPr>
          </a:p>
          <a:p>
            <a:pPr marL="914400" lvl="1" indent="-374650" algn="l" rtl="0">
              <a:lnSpc>
                <a:spcPct val="100000"/>
              </a:lnSpc>
              <a:spcBef>
                <a:spcPts val="0"/>
              </a:spcBef>
              <a:spcAft>
                <a:spcPts val="0"/>
              </a:spcAft>
              <a:buClr>
                <a:schemeClr val="dk2"/>
              </a:buClr>
              <a:buSzPts val="2300"/>
              <a:buAutoNum type="alphaLcPeriod"/>
            </a:pPr>
            <a:r>
              <a:rPr lang="en-US" sz="2300" dirty="0">
                <a:solidFill>
                  <a:schemeClr val="dk2"/>
                </a:solidFill>
              </a:rPr>
              <a:t>future environmental scenario design/selection</a:t>
            </a:r>
            <a:endParaRPr lang="en-US" dirty="0">
              <a:solidFill>
                <a:schemeClr val="dk2"/>
              </a:solidFill>
            </a:endParaRPr>
          </a:p>
          <a:p>
            <a:pPr marL="457200" lvl="0" indent="-406400" algn="l" rtl="0">
              <a:lnSpc>
                <a:spcPct val="150000"/>
              </a:lnSpc>
              <a:spcBef>
                <a:spcPts val="0"/>
              </a:spcBef>
              <a:spcAft>
                <a:spcPts val="0"/>
              </a:spcAft>
              <a:buClr>
                <a:schemeClr val="dk2"/>
              </a:buClr>
              <a:buSzPts val="2800"/>
              <a:buFont typeface="Libre Franklin Medium"/>
              <a:buAutoNum type="arabicPeriod"/>
            </a:pPr>
            <a:r>
              <a:rPr lang="en-US" dirty="0">
                <a:solidFill>
                  <a:schemeClr val="dk2"/>
                </a:solidFill>
              </a:rPr>
              <a:t>Robust * project selection across multiple future environmental scenarios </a:t>
            </a:r>
          </a:p>
          <a:p>
            <a:pPr marL="457200" lvl="0" indent="-406400" algn="l" rtl="0">
              <a:lnSpc>
                <a:spcPct val="150000"/>
              </a:lnSpc>
              <a:spcBef>
                <a:spcPts val="0"/>
              </a:spcBef>
              <a:spcAft>
                <a:spcPts val="0"/>
              </a:spcAft>
              <a:buClr>
                <a:schemeClr val="dk2"/>
              </a:buClr>
              <a:buSzPts val="2800"/>
              <a:buFont typeface="Libre Franklin Medium"/>
              <a:buAutoNum type="arabicPeriod"/>
            </a:pPr>
            <a:r>
              <a:rPr lang="en-US" dirty="0">
                <a:solidFill>
                  <a:schemeClr val="dk2"/>
                </a:solidFill>
              </a:rPr>
              <a:t>Model validation and parametric uncertainty analyses</a:t>
            </a:r>
            <a:endParaRPr dirty="0">
              <a:solidFill>
                <a:schemeClr val="dk2"/>
              </a:solidFill>
            </a:endParaRPr>
          </a:p>
          <a:p>
            <a:pPr marL="0" lvl="0" indent="0" algn="l" rtl="0">
              <a:lnSpc>
                <a:spcPct val="150000"/>
              </a:lnSpc>
              <a:spcBef>
                <a:spcPts val="0"/>
              </a:spcBef>
              <a:spcAft>
                <a:spcPts val="0"/>
              </a:spcAft>
              <a:buNone/>
            </a:pPr>
            <a:endParaRPr dirty="0">
              <a:solidFill>
                <a:schemeClr val="dk2"/>
              </a:solidFill>
            </a:endParaRPr>
          </a:p>
          <a:p>
            <a:pPr marL="0" lvl="0" indent="0" algn="l" rtl="0">
              <a:lnSpc>
                <a:spcPct val="150000"/>
              </a:lnSpc>
              <a:spcBef>
                <a:spcPts val="0"/>
              </a:spcBef>
              <a:spcAft>
                <a:spcPts val="0"/>
              </a:spcAft>
              <a:buNone/>
            </a:pPr>
            <a:r>
              <a:rPr lang="en-US" sz="2000" dirty="0">
                <a:solidFill>
                  <a:schemeClr val="dk2"/>
                </a:solidFill>
              </a:rPr>
              <a:t>* more on this later</a:t>
            </a:r>
            <a:endParaRPr sz="2000" dirty="0">
              <a:solidFill>
                <a:schemeClr val="dk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Shape 242"/>
        <p:cNvGrpSpPr/>
        <p:nvPr/>
      </p:nvGrpSpPr>
      <p:grpSpPr>
        <a:xfrm>
          <a:off x="0" y="0"/>
          <a:ext cx="0" cy="0"/>
          <a:chOff x="0" y="0"/>
          <a:chExt cx="0" cy="0"/>
        </a:xfrm>
      </p:grpSpPr>
      <p:sp>
        <p:nvSpPr>
          <p:cNvPr id="243" name="Google Shape;243;g1b8ff67df2a_0_87"/>
          <p:cNvSpPr txBox="1">
            <a:spLocks noGrp="1"/>
          </p:cNvSpPr>
          <p:nvPr>
            <p:ph type="body" idx="1"/>
          </p:nvPr>
        </p:nvSpPr>
        <p:spPr>
          <a:xfrm>
            <a:off x="457200" y="828187"/>
            <a:ext cx="9225900" cy="480300"/>
          </a:xfrm>
          <a:prstGeom prst="rect">
            <a:avLst/>
          </a:prstGeom>
          <a:noFill/>
          <a:ln>
            <a:noFill/>
          </a:ln>
        </p:spPr>
        <p:txBody>
          <a:bodyPr spcFirstLastPara="1" wrap="square" lIns="0" tIns="91425" rIns="0" bIns="0" anchor="t" anchorCtr="0">
            <a:spAutoFit/>
          </a:bodyPr>
          <a:lstStyle/>
          <a:p>
            <a:pPr marL="0" lvl="0" indent="0" algn="l" rtl="0">
              <a:lnSpc>
                <a:spcPct val="90000"/>
              </a:lnSpc>
              <a:spcBef>
                <a:spcPts val="0"/>
              </a:spcBef>
              <a:spcAft>
                <a:spcPts val="0"/>
              </a:spcAft>
              <a:buClr>
                <a:schemeClr val="dk1"/>
              </a:buClr>
              <a:buSzPts val="2800"/>
              <a:buNone/>
            </a:pPr>
            <a:r>
              <a:rPr lang="en-US"/>
              <a:t>THE 2023 COASTAL MASTER PLAN</a:t>
            </a:r>
            <a:endParaRPr/>
          </a:p>
        </p:txBody>
      </p:sp>
      <p:sp>
        <p:nvSpPr>
          <p:cNvPr id="244" name="Google Shape;244;g1b8ff67df2a_0_87"/>
          <p:cNvSpPr txBox="1">
            <a:spLocks noGrp="1"/>
          </p:cNvSpPr>
          <p:nvPr>
            <p:ph type="body" idx="2"/>
          </p:nvPr>
        </p:nvSpPr>
        <p:spPr>
          <a:xfrm>
            <a:off x="457200" y="1308318"/>
            <a:ext cx="9225900" cy="314100"/>
          </a:xfrm>
          <a:prstGeom prst="rect">
            <a:avLst/>
          </a:prstGeom>
          <a:noFill/>
          <a:ln>
            <a:noFill/>
          </a:ln>
        </p:spPr>
        <p:txBody>
          <a:bodyPr spcFirstLastPara="1" wrap="square" lIns="0" tIns="91425" rIns="0" bIns="0" anchor="t" anchorCtr="0">
            <a:spAutoFit/>
          </a:bodyPr>
          <a:lstStyle/>
          <a:p>
            <a:pPr marL="0" lvl="0" indent="0" algn="l" rtl="0">
              <a:lnSpc>
                <a:spcPct val="90000"/>
              </a:lnSpc>
              <a:spcBef>
                <a:spcPts val="0"/>
              </a:spcBef>
              <a:spcAft>
                <a:spcPts val="0"/>
              </a:spcAft>
              <a:buClr>
                <a:srgbClr val="939598"/>
              </a:buClr>
              <a:buSzPts val="1600"/>
              <a:buNone/>
            </a:pPr>
            <a:r>
              <a:rPr lang="en-US"/>
              <a:t>RESTORATION PROJECTS</a:t>
            </a:r>
            <a:endParaRPr/>
          </a:p>
        </p:txBody>
      </p:sp>
      <p:sp>
        <p:nvSpPr>
          <p:cNvPr id="245" name="Google Shape;245;g1b8ff67df2a_0_87"/>
          <p:cNvSpPr txBox="1">
            <a:spLocks noGrp="1"/>
          </p:cNvSpPr>
          <p:nvPr>
            <p:ph type="body" idx="4"/>
          </p:nvPr>
        </p:nvSpPr>
        <p:spPr>
          <a:xfrm>
            <a:off x="6858000" y="8229600"/>
            <a:ext cx="8229600" cy="258600"/>
          </a:xfrm>
          <a:prstGeom prst="rect">
            <a:avLst/>
          </a:prstGeom>
          <a:noFill/>
          <a:ln>
            <a:noFill/>
          </a:ln>
        </p:spPr>
        <p:txBody>
          <a:bodyPr spcFirstLastPara="1" wrap="square" lIns="0" tIns="91425" rIns="0" bIns="0" anchor="t" anchorCtr="0">
            <a:spAutoFit/>
          </a:bodyPr>
          <a:lstStyle/>
          <a:p>
            <a:pPr marL="0" lvl="0" indent="0" algn="l" rtl="0">
              <a:lnSpc>
                <a:spcPct val="90000"/>
              </a:lnSpc>
              <a:spcBef>
                <a:spcPts val="0"/>
              </a:spcBef>
              <a:spcAft>
                <a:spcPts val="0"/>
              </a:spcAft>
              <a:buClr>
                <a:srgbClr val="58595B"/>
              </a:buClr>
              <a:buSzPts val="1200"/>
              <a:buNone/>
            </a:pPr>
            <a:endParaRPr/>
          </a:p>
        </p:txBody>
      </p:sp>
      <p:pic>
        <p:nvPicPr>
          <p:cNvPr id="246" name="Google Shape;246;g1b8ff67df2a_0_87"/>
          <p:cNvPicPr preferRelativeResize="0"/>
          <p:nvPr/>
        </p:nvPicPr>
        <p:blipFill rotWithShape="1">
          <a:blip r:embed="rId3">
            <a:alphaModFix/>
          </a:blip>
          <a:srcRect/>
          <a:stretch/>
        </p:blipFill>
        <p:spPr>
          <a:xfrm>
            <a:off x="6210150" y="1878018"/>
            <a:ext cx="8877454" cy="6302381"/>
          </a:xfrm>
          <a:prstGeom prst="rect">
            <a:avLst/>
          </a:prstGeom>
          <a:noFill/>
          <a:ln>
            <a:noFill/>
          </a:ln>
        </p:spPr>
      </p:pic>
      <p:sp>
        <p:nvSpPr>
          <p:cNvPr id="247" name="Google Shape;247;g1b8ff67df2a_0_87"/>
          <p:cNvSpPr txBox="1">
            <a:spLocks noGrp="1"/>
          </p:cNvSpPr>
          <p:nvPr>
            <p:ph type="body" idx="5"/>
          </p:nvPr>
        </p:nvSpPr>
        <p:spPr>
          <a:xfrm>
            <a:off x="457200" y="2286000"/>
            <a:ext cx="5820000" cy="6368400"/>
          </a:xfrm>
          <a:prstGeom prst="rect">
            <a:avLst/>
          </a:prstGeom>
          <a:noFill/>
          <a:ln>
            <a:noFill/>
          </a:ln>
        </p:spPr>
        <p:txBody>
          <a:bodyPr spcFirstLastPara="1" wrap="square" lIns="0" tIns="0" rIns="0" bIns="0" anchor="t" anchorCtr="0">
            <a:noAutofit/>
          </a:bodyPr>
          <a:lstStyle/>
          <a:p>
            <a:pPr marL="457200" lvl="0" indent="-406400" algn="l" rtl="0">
              <a:lnSpc>
                <a:spcPct val="150000"/>
              </a:lnSpc>
              <a:spcBef>
                <a:spcPts val="0"/>
              </a:spcBef>
              <a:spcAft>
                <a:spcPts val="0"/>
              </a:spcAft>
              <a:buSzPts val="2800"/>
              <a:buChar char="●"/>
            </a:pPr>
            <a:r>
              <a:rPr lang="en-US"/>
              <a:t>Upper Basin Diversion Program</a:t>
            </a:r>
            <a:endParaRPr/>
          </a:p>
          <a:p>
            <a:pPr marL="457200" lvl="0" indent="-406400" algn="l" rtl="0">
              <a:lnSpc>
                <a:spcPct val="150000"/>
              </a:lnSpc>
              <a:spcBef>
                <a:spcPts val="0"/>
              </a:spcBef>
              <a:spcAft>
                <a:spcPts val="0"/>
              </a:spcAft>
              <a:buSzPts val="2800"/>
              <a:buChar char="●"/>
            </a:pPr>
            <a:r>
              <a:rPr lang="en-US"/>
              <a:t>$19B in dredging projects</a:t>
            </a:r>
            <a:endParaRPr/>
          </a:p>
          <a:p>
            <a:pPr marL="457200" lvl="0" indent="-406400" algn="l" rtl="0">
              <a:lnSpc>
                <a:spcPct val="150000"/>
              </a:lnSpc>
              <a:spcBef>
                <a:spcPts val="0"/>
              </a:spcBef>
              <a:spcAft>
                <a:spcPts val="0"/>
              </a:spcAft>
              <a:buSzPts val="2800"/>
              <a:buChar char="●"/>
            </a:pPr>
            <a:r>
              <a:rPr lang="en-US"/>
              <a:t>Ridge Restoration</a:t>
            </a:r>
            <a:endParaRPr/>
          </a:p>
          <a:p>
            <a:pPr marL="457200" lvl="0" indent="-406400" algn="l" rtl="0">
              <a:lnSpc>
                <a:spcPct val="150000"/>
              </a:lnSpc>
              <a:spcBef>
                <a:spcPts val="0"/>
              </a:spcBef>
              <a:spcAft>
                <a:spcPts val="0"/>
              </a:spcAft>
              <a:buSzPts val="2800"/>
              <a:buChar char="●"/>
            </a:pPr>
            <a:r>
              <a:rPr lang="en-US"/>
              <a:t>$2.5B in Programmatic </a:t>
            </a:r>
            <a:endParaRPr/>
          </a:p>
          <a:p>
            <a:pPr marL="914400" lvl="1" indent="-393700" algn="l" rtl="0">
              <a:lnSpc>
                <a:spcPct val="115000"/>
              </a:lnSpc>
              <a:spcBef>
                <a:spcPts val="0"/>
              </a:spcBef>
              <a:spcAft>
                <a:spcPts val="0"/>
              </a:spcAft>
              <a:buSzPts val="2600"/>
              <a:buChar char="○"/>
            </a:pPr>
            <a:r>
              <a:rPr lang="en-US"/>
              <a:t>Barrier Islands, small-scale hydrologic restoration, oyster reefs, shoreline protection</a:t>
            </a:r>
            <a:endParaRPr/>
          </a:p>
          <a:p>
            <a:pPr marL="457200" lvl="0" indent="0" algn="l" rtl="0">
              <a:lnSpc>
                <a:spcPct val="100000"/>
              </a:lnSpc>
              <a:spcBef>
                <a:spcPts val="0"/>
              </a:spcBef>
              <a:spcAft>
                <a:spcPts val="0"/>
              </a:spcAft>
              <a:buSzPts val="2800"/>
              <a:buNone/>
            </a:pPr>
            <a:endParaRPr/>
          </a:p>
        </p:txBody>
      </p:sp>
      <p:sp>
        <p:nvSpPr>
          <p:cNvPr id="248" name="Google Shape;248;g1b8ff67df2a_0_87"/>
          <p:cNvSpPr/>
          <p:nvPr/>
        </p:nvSpPr>
        <p:spPr>
          <a:xfrm>
            <a:off x="6322425" y="6352675"/>
            <a:ext cx="8802900" cy="1452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Google Shape;253;g180cafe2403_0_98"/>
          <p:cNvPicPr preferRelativeResize="0"/>
          <p:nvPr/>
        </p:nvPicPr>
        <p:blipFill rotWithShape="1">
          <a:blip r:embed="rId3">
            <a:alphaModFix/>
          </a:blip>
          <a:srcRect t="9"/>
          <a:stretch/>
        </p:blipFill>
        <p:spPr>
          <a:xfrm>
            <a:off x="-1050" y="0"/>
            <a:ext cx="15546890" cy="10057061"/>
          </a:xfrm>
          <a:prstGeom prst="rect">
            <a:avLst/>
          </a:prstGeom>
          <a:noFill/>
          <a:ln>
            <a:noFill/>
          </a:ln>
        </p:spPr>
      </p:pic>
      <p:grpSp>
        <p:nvGrpSpPr>
          <p:cNvPr id="254" name="Google Shape;254;g180cafe2403_0_98"/>
          <p:cNvGrpSpPr/>
          <p:nvPr/>
        </p:nvGrpSpPr>
        <p:grpSpPr>
          <a:xfrm>
            <a:off x="7487500" y="7595050"/>
            <a:ext cx="4601925" cy="2089225"/>
            <a:chOff x="7487500" y="7595050"/>
            <a:chExt cx="4601925" cy="2089225"/>
          </a:xfrm>
        </p:grpSpPr>
        <p:pic>
          <p:nvPicPr>
            <p:cNvPr id="255" name="Google Shape;255;g180cafe2403_0_98"/>
            <p:cNvPicPr preferRelativeResize="0"/>
            <p:nvPr/>
          </p:nvPicPr>
          <p:blipFill rotWithShape="1">
            <a:blip r:embed="rId4">
              <a:alphaModFix/>
            </a:blip>
            <a:srcRect/>
            <a:stretch/>
          </p:blipFill>
          <p:spPr>
            <a:xfrm>
              <a:off x="7487500" y="7595050"/>
              <a:ext cx="4601925" cy="2089225"/>
            </a:xfrm>
            <a:prstGeom prst="rect">
              <a:avLst/>
            </a:prstGeom>
            <a:noFill/>
            <a:ln>
              <a:noFill/>
            </a:ln>
          </p:spPr>
        </p:pic>
        <p:sp>
          <p:nvSpPr>
            <p:cNvPr id="256" name="Google Shape;256;g180cafe2403_0_98"/>
            <p:cNvSpPr/>
            <p:nvPr/>
          </p:nvSpPr>
          <p:spPr>
            <a:xfrm rot="2700000">
              <a:off x="11440053" y="7778716"/>
              <a:ext cx="290197" cy="359352"/>
            </a:xfrm>
            <a:prstGeom prst="downArrow">
              <a:avLst>
                <a:gd name="adj1" fmla="val 50000"/>
                <a:gd name="adj2" fmla="val 50000"/>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261" name="Google Shape;261;g180cafe2403_0_169"/>
          <p:cNvPicPr preferRelativeResize="0"/>
          <p:nvPr/>
        </p:nvPicPr>
        <p:blipFill rotWithShape="1">
          <a:blip r:embed="rId3">
            <a:alphaModFix/>
          </a:blip>
          <a:srcRect t="19" b="19"/>
          <a:stretch/>
        </p:blipFill>
        <p:spPr>
          <a:xfrm>
            <a:off x="-1050" y="0"/>
            <a:ext cx="15546890" cy="10054385"/>
          </a:xfrm>
          <a:prstGeom prst="rect">
            <a:avLst/>
          </a:prstGeom>
          <a:noFill/>
          <a:ln>
            <a:noFill/>
          </a:ln>
        </p:spPr>
      </p:pic>
      <p:grpSp>
        <p:nvGrpSpPr>
          <p:cNvPr id="262" name="Google Shape;262;g180cafe2403_0_169"/>
          <p:cNvGrpSpPr/>
          <p:nvPr/>
        </p:nvGrpSpPr>
        <p:grpSpPr>
          <a:xfrm>
            <a:off x="7487500" y="7595050"/>
            <a:ext cx="4601925" cy="2089225"/>
            <a:chOff x="7487500" y="7595050"/>
            <a:chExt cx="4601925" cy="2089225"/>
          </a:xfrm>
        </p:grpSpPr>
        <p:pic>
          <p:nvPicPr>
            <p:cNvPr id="263" name="Google Shape;263;g180cafe2403_0_169"/>
            <p:cNvPicPr preferRelativeResize="0"/>
            <p:nvPr/>
          </p:nvPicPr>
          <p:blipFill rotWithShape="1">
            <a:blip r:embed="rId4">
              <a:alphaModFix/>
            </a:blip>
            <a:srcRect/>
            <a:stretch/>
          </p:blipFill>
          <p:spPr>
            <a:xfrm>
              <a:off x="7487500" y="7595050"/>
              <a:ext cx="4601925" cy="2089225"/>
            </a:xfrm>
            <a:prstGeom prst="rect">
              <a:avLst/>
            </a:prstGeom>
            <a:noFill/>
            <a:ln>
              <a:noFill/>
            </a:ln>
          </p:spPr>
        </p:pic>
        <p:sp>
          <p:nvSpPr>
            <p:cNvPr id="264" name="Google Shape;264;g180cafe2403_0_169"/>
            <p:cNvSpPr/>
            <p:nvPr/>
          </p:nvSpPr>
          <p:spPr>
            <a:xfrm rot="2700000">
              <a:off x="10058403" y="7992266"/>
              <a:ext cx="290197" cy="359352"/>
            </a:xfrm>
            <a:prstGeom prst="downArrow">
              <a:avLst>
                <a:gd name="adj1" fmla="val 50000"/>
                <a:gd name="adj2" fmla="val 50000"/>
              </a:avLst>
            </a:pr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Shape 268"/>
        <p:cNvGrpSpPr/>
        <p:nvPr/>
      </p:nvGrpSpPr>
      <p:grpSpPr>
        <a:xfrm>
          <a:off x="0" y="0"/>
          <a:ext cx="0" cy="0"/>
          <a:chOff x="0" y="0"/>
          <a:chExt cx="0" cy="0"/>
        </a:xfrm>
      </p:grpSpPr>
      <p:pic>
        <p:nvPicPr>
          <p:cNvPr id="269" name="Google Shape;269;g180cafe2403_0_141"/>
          <p:cNvPicPr preferRelativeResize="0"/>
          <p:nvPr/>
        </p:nvPicPr>
        <p:blipFill rotWithShape="1">
          <a:blip r:embed="rId3">
            <a:alphaModFix/>
          </a:blip>
          <a:srcRect/>
          <a:stretch/>
        </p:blipFill>
        <p:spPr>
          <a:xfrm>
            <a:off x="-1050" y="0"/>
            <a:ext cx="15546890" cy="10058400"/>
          </a:xfrm>
          <a:prstGeom prst="rect">
            <a:avLst/>
          </a:prstGeom>
          <a:noFill/>
          <a:ln>
            <a:noFill/>
          </a:ln>
        </p:spPr>
      </p:pic>
      <p:grpSp>
        <p:nvGrpSpPr>
          <p:cNvPr id="270" name="Google Shape;270;g180cafe2403_0_141"/>
          <p:cNvGrpSpPr/>
          <p:nvPr/>
        </p:nvGrpSpPr>
        <p:grpSpPr>
          <a:xfrm>
            <a:off x="7487500" y="7347742"/>
            <a:ext cx="4601925" cy="2336533"/>
            <a:chOff x="7487500" y="7347742"/>
            <a:chExt cx="4601925" cy="2336533"/>
          </a:xfrm>
        </p:grpSpPr>
        <p:pic>
          <p:nvPicPr>
            <p:cNvPr id="271" name="Google Shape;271;g180cafe2403_0_141"/>
            <p:cNvPicPr preferRelativeResize="0"/>
            <p:nvPr/>
          </p:nvPicPr>
          <p:blipFill rotWithShape="1">
            <a:blip r:embed="rId4">
              <a:alphaModFix/>
            </a:blip>
            <a:srcRect/>
            <a:stretch/>
          </p:blipFill>
          <p:spPr>
            <a:xfrm>
              <a:off x="7487500" y="7595050"/>
              <a:ext cx="4601925" cy="2089225"/>
            </a:xfrm>
            <a:prstGeom prst="rect">
              <a:avLst/>
            </a:prstGeom>
            <a:noFill/>
            <a:ln>
              <a:noFill/>
            </a:ln>
          </p:spPr>
        </p:pic>
        <p:sp>
          <p:nvSpPr>
            <p:cNvPr id="272" name="Google Shape;272;g180cafe2403_0_141"/>
            <p:cNvSpPr/>
            <p:nvPr/>
          </p:nvSpPr>
          <p:spPr>
            <a:xfrm rot="2700000">
              <a:off x="10754253" y="7397716"/>
              <a:ext cx="290197" cy="359352"/>
            </a:xfrm>
            <a:prstGeom prst="downArrow">
              <a:avLst>
                <a:gd name="adj1" fmla="val 50000"/>
                <a:gd name="adj2" fmla="val 50000"/>
              </a:avLst>
            </a:pr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g180cafe2403_0_148"/>
          <p:cNvPicPr preferRelativeResize="0"/>
          <p:nvPr/>
        </p:nvPicPr>
        <p:blipFill rotWithShape="1">
          <a:blip r:embed="rId3">
            <a:alphaModFix/>
          </a:blip>
          <a:srcRect t="9"/>
          <a:stretch/>
        </p:blipFill>
        <p:spPr>
          <a:xfrm>
            <a:off x="-1050" y="0"/>
            <a:ext cx="15546890" cy="10057061"/>
          </a:xfrm>
          <a:prstGeom prst="rect">
            <a:avLst/>
          </a:prstGeom>
          <a:noFill/>
          <a:ln>
            <a:noFill/>
          </a:ln>
        </p:spPr>
      </p:pic>
      <p:grpSp>
        <p:nvGrpSpPr>
          <p:cNvPr id="278" name="Google Shape;278;g180cafe2403_0_148"/>
          <p:cNvGrpSpPr/>
          <p:nvPr/>
        </p:nvGrpSpPr>
        <p:grpSpPr>
          <a:xfrm>
            <a:off x="7487500" y="7595050"/>
            <a:ext cx="4601925" cy="2089225"/>
            <a:chOff x="7487500" y="7595050"/>
            <a:chExt cx="4601925" cy="2089225"/>
          </a:xfrm>
        </p:grpSpPr>
        <p:pic>
          <p:nvPicPr>
            <p:cNvPr id="279" name="Google Shape;279;g180cafe2403_0_148"/>
            <p:cNvPicPr preferRelativeResize="0"/>
            <p:nvPr/>
          </p:nvPicPr>
          <p:blipFill rotWithShape="1">
            <a:blip r:embed="rId4">
              <a:alphaModFix/>
            </a:blip>
            <a:srcRect/>
            <a:stretch/>
          </p:blipFill>
          <p:spPr>
            <a:xfrm>
              <a:off x="7487500" y="7595050"/>
              <a:ext cx="4601925" cy="2089225"/>
            </a:xfrm>
            <a:prstGeom prst="rect">
              <a:avLst/>
            </a:prstGeom>
            <a:noFill/>
            <a:ln>
              <a:noFill/>
            </a:ln>
          </p:spPr>
        </p:pic>
        <p:sp>
          <p:nvSpPr>
            <p:cNvPr id="280" name="Google Shape;280;g180cafe2403_0_148"/>
            <p:cNvSpPr/>
            <p:nvPr/>
          </p:nvSpPr>
          <p:spPr>
            <a:xfrm rot="2700000">
              <a:off x="11440053" y="8159716"/>
              <a:ext cx="290197" cy="359352"/>
            </a:xfrm>
            <a:prstGeom prst="downArrow">
              <a:avLst>
                <a:gd name="adj1" fmla="val 50000"/>
                <a:gd name="adj2" fmla="val 50000"/>
              </a:avLst>
            </a:pr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85" name="Google Shape;285;g1b8ff67df2a_0_152"/>
          <p:cNvPicPr preferRelativeResize="0"/>
          <p:nvPr/>
        </p:nvPicPr>
        <p:blipFill rotWithShape="1">
          <a:blip r:embed="rId3">
            <a:alphaModFix/>
          </a:blip>
          <a:srcRect/>
          <a:stretch/>
        </p:blipFill>
        <p:spPr>
          <a:xfrm>
            <a:off x="152400" y="1774824"/>
            <a:ext cx="7470800" cy="3391651"/>
          </a:xfrm>
          <a:prstGeom prst="rect">
            <a:avLst/>
          </a:prstGeom>
          <a:noFill/>
          <a:ln>
            <a:noFill/>
          </a:ln>
        </p:spPr>
      </p:pic>
      <p:sp>
        <p:nvSpPr>
          <p:cNvPr id="286" name="Google Shape;286;g1b8ff67df2a_0_152"/>
          <p:cNvSpPr txBox="1">
            <a:spLocks noGrp="1"/>
          </p:cNvSpPr>
          <p:nvPr>
            <p:ph type="body" idx="1"/>
          </p:nvPr>
        </p:nvSpPr>
        <p:spPr>
          <a:xfrm>
            <a:off x="457200" y="828187"/>
            <a:ext cx="9225900" cy="480300"/>
          </a:xfrm>
          <a:prstGeom prst="rect">
            <a:avLst/>
          </a:prstGeom>
          <a:noFill/>
          <a:ln>
            <a:noFill/>
          </a:ln>
        </p:spPr>
        <p:txBody>
          <a:bodyPr spcFirstLastPara="1" wrap="square" lIns="0" tIns="91425" rIns="0" bIns="0" anchor="t" anchorCtr="0">
            <a:spAutoFit/>
          </a:bodyPr>
          <a:lstStyle/>
          <a:p>
            <a:pPr marL="0" lvl="0" indent="0" algn="l" rtl="0">
              <a:lnSpc>
                <a:spcPct val="90000"/>
              </a:lnSpc>
              <a:spcBef>
                <a:spcPts val="0"/>
              </a:spcBef>
              <a:spcAft>
                <a:spcPts val="0"/>
              </a:spcAft>
              <a:buClr>
                <a:schemeClr val="dk1"/>
              </a:buClr>
              <a:buSzPts val="2800"/>
              <a:buNone/>
            </a:pPr>
            <a:r>
              <a:rPr lang="en-US"/>
              <a:t>THE 2023 COASTAL MASTER PLAN</a:t>
            </a:r>
            <a:endParaRPr/>
          </a:p>
        </p:txBody>
      </p:sp>
      <p:sp>
        <p:nvSpPr>
          <p:cNvPr id="287" name="Google Shape;287;g1b8ff67df2a_0_152"/>
          <p:cNvSpPr txBox="1">
            <a:spLocks noGrp="1"/>
          </p:cNvSpPr>
          <p:nvPr>
            <p:ph type="body" idx="2"/>
          </p:nvPr>
        </p:nvSpPr>
        <p:spPr>
          <a:xfrm>
            <a:off x="457200" y="1308318"/>
            <a:ext cx="9225900" cy="314100"/>
          </a:xfrm>
          <a:prstGeom prst="rect">
            <a:avLst/>
          </a:prstGeom>
          <a:noFill/>
          <a:ln>
            <a:noFill/>
          </a:ln>
        </p:spPr>
        <p:txBody>
          <a:bodyPr spcFirstLastPara="1" wrap="square" lIns="0" tIns="91425" rIns="0" bIns="0" anchor="t" anchorCtr="0">
            <a:spAutoFit/>
          </a:bodyPr>
          <a:lstStyle/>
          <a:p>
            <a:pPr marL="0" lvl="0" indent="0" algn="l" rtl="0">
              <a:lnSpc>
                <a:spcPct val="90000"/>
              </a:lnSpc>
              <a:spcBef>
                <a:spcPts val="0"/>
              </a:spcBef>
              <a:spcAft>
                <a:spcPts val="0"/>
              </a:spcAft>
              <a:buClr>
                <a:srgbClr val="939598"/>
              </a:buClr>
              <a:buSzPts val="1600"/>
              <a:buNone/>
            </a:pPr>
            <a:r>
              <a:rPr lang="en-US"/>
              <a:t>RESTORATION PROJECT BENEFITS</a:t>
            </a:r>
            <a:endParaRPr/>
          </a:p>
        </p:txBody>
      </p:sp>
      <p:sp>
        <p:nvSpPr>
          <p:cNvPr id="288" name="Google Shape;288;g1b8ff67df2a_0_152"/>
          <p:cNvSpPr txBox="1">
            <a:spLocks noGrp="1"/>
          </p:cNvSpPr>
          <p:nvPr>
            <p:ph type="body" idx="4"/>
          </p:nvPr>
        </p:nvSpPr>
        <p:spPr>
          <a:xfrm>
            <a:off x="6858000" y="8229600"/>
            <a:ext cx="8229600" cy="258600"/>
          </a:xfrm>
          <a:prstGeom prst="rect">
            <a:avLst/>
          </a:prstGeom>
          <a:noFill/>
          <a:ln>
            <a:noFill/>
          </a:ln>
        </p:spPr>
        <p:txBody>
          <a:bodyPr spcFirstLastPara="1" wrap="square" lIns="0" tIns="91425" rIns="0" bIns="0" anchor="t" anchorCtr="0">
            <a:spAutoFit/>
          </a:bodyPr>
          <a:lstStyle/>
          <a:p>
            <a:pPr marL="0" lvl="0" indent="0" algn="l" rtl="0">
              <a:lnSpc>
                <a:spcPct val="90000"/>
              </a:lnSpc>
              <a:spcBef>
                <a:spcPts val="0"/>
              </a:spcBef>
              <a:spcAft>
                <a:spcPts val="0"/>
              </a:spcAft>
              <a:buClr>
                <a:srgbClr val="58595B"/>
              </a:buClr>
              <a:buSzPts val="1200"/>
              <a:buNone/>
            </a:pPr>
            <a:endParaRPr/>
          </a:p>
        </p:txBody>
      </p:sp>
      <p:sp>
        <p:nvSpPr>
          <p:cNvPr id="289" name="Google Shape;289;g1b8ff67df2a_0_152"/>
          <p:cNvSpPr/>
          <p:nvPr/>
        </p:nvSpPr>
        <p:spPr>
          <a:xfrm>
            <a:off x="6322425" y="6352675"/>
            <a:ext cx="8802900" cy="1452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90" name="Google Shape;290;g1b8ff67df2a_0_152"/>
          <p:cNvPicPr preferRelativeResize="0"/>
          <p:nvPr/>
        </p:nvPicPr>
        <p:blipFill rotWithShape="1">
          <a:blip r:embed="rId4">
            <a:alphaModFix/>
          </a:blip>
          <a:srcRect/>
          <a:stretch/>
        </p:blipFill>
        <p:spPr>
          <a:xfrm>
            <a:off x="5397300" y="5082150"/>
            <a:ext cx="9154726" cy="4050850"/>
          </a:xfrm>
          <a:prstGeom prst="rect">
            <a:avLst/>
          </a:prstGeom>
          <a:noFill/>
          <a:ln>
            <a:noFill/>
          </a:ln>
        </p:spPr>
      </p:pic>
      <p:sp>
        <p:nvSpPr>
          <p:cNvPr id="291" name="Google Shape;291;g1b8ff67df2a_0_152"/>
          <p:cNvSpPr txBox="1"/>
          <p:nvPr/>
        </p:nvSpPr>
        <p:spPr>
          <a:xfrm>
            <a:off x="8379475" y="1210025"/>
            <a:ext cx="6549300" cy="36789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2000"/>
              <a:buFont typeface="Arial"/>
              <a:buNone/>
            </a:pPr>
            <a:r>
              <a:rPr lang="en-US" sz="2000" b="0" i="0" u="none" strike="noStrike" cap="none">
                <a:solidFill>
                  <a:srgbClr val="000000"/>
                </a:solidFill>
                <a:latin typeface="Libre Franklin"/>
                <a:ea typeface="Libre Franklin"/>
                <a:cs typeface="Libre Franklin"/>
                <a:sym typeface="Libre Franklin"/>
              </a:rPr>
              <a:t>Under the lower scenario </a:t>
            </a:r>
            <a:r>
              <a:rPr lang="en-US" sz="2000" b="1" i="0" u="none" strike="noStrike" cap="none">
                <a:solidFill>
                  <a:srgbClr val="434343"/>
                </a:solidFill>
                <a:latin typeface="Libre Franklin"/>
                <a:ea typeface="Libre Franklin"/>
                <a:cs typeface="Libre Franklin"/>
                <a:sym typeface="Libre Franklin"/>
              </a:rPr>
              <a:t>314 sq mi</a:t>
            </a:r>
            <a:r>
              <a:rPr lang="en-US" sz="2000" b="0" i="0" u="none" strike="noStrike" cap="none">
                <a:solidFill>
                  <a:srgbClr val="000000"/>
                </a:solidFill>
                <a:latin typeface="Libre Franklin"/>
                <a:ea typeface="Libre Franklin"/>
                <a:cs typeface="Libre Franklin"/>
                <a:sym typeface="Libre Franklin"/>
              </a:rPr>
              <a:t> of land is built or maintained that would have otherwise been lost by Year 50. </a:t>
            </a:r>
            <a:endParaRPr sz="2000" b="0" i="0" u="none" strike="noStrike" cap="none">
              <a:solidFill>
                <a:srgbClr val="000000"/>
              </a:solidFill>
              <a:latin typeface="Libre Franklin"/>
              <a:ea typeface="Libre Franklin"/>
              <a:cs typeface="Libre Franklin"/>
              <a:sym typeface="Libre Franklin"/>
            </a:endParaRPr>
          </a:p>
          <a:p>
            <a:pPr marL="0" marR="0" lvl="0" indent="0" algn="l" rtl="0">
              <a:lnSpc>
                <a:spcPct val="115000"/>
              </a:lnSpc>
              <a:spcBef>
                <a:spcPts val="0"/>
              </a:spcBef>
              <a:spcAft>
                <a:spcPts val="0"/>
              </a:spcAft>
              <a:buClr>
                <a:srgbClr val="000000"/>
              </a:buClr>
              <a:buSzPts val="2000"/>
              <a:buFont typeface="Arial"/>
              <a:buNone/>
            </a:pPr>
            <a:r>
              <a:rPr lang="en-US" sz="2000" b="0" i="0" u="none" strike="noStrike" cap="none">
                <a:solidFill>
                  <a:srgbClr val="000000"/>
                </a:solidFill>
                <a:latin typeface="Libre Franklin"/>
                <a:ea typeface="Libre Franklin"/>
                <a:cs typeface="Libre Franklin"/>
                <a:sym typeface="Libre Franklin"/>
              </a:rPr>
              <a:t>Under the higher scenario </a:t>
            </a:r>
            <a:r>
              <a:rPr lang="en-US" sz="2000" b="1" i="0" u="none" strike="noStrike" cap="none">
                <a:solidFill>
                  <a:srgbClr val="434343"/>
                </a:solidFill>
                <a:latin typeface="Libre Franklin"/>
                <a:ea typeface="Libre Franklin"/>
                <a:cs typeface="Libre Franklin"/>
                <a:sym typeface="Libre Franklin"/>
              </a:rPr>
              <a:t>233 sq mi</a:t>
            </a:r>
            <a:r>
              <a:rPr lang="en-US" sz="2000" b="0" i="0" u="none" strike="noStrike" cap="none">
                <a:solidFill>
                  <a:srgbClr val="000000"/>
                </a:solidFill>
                <a:latin typeface="Libre Franklin"/>
                <a:ea typeface="Libre Franklin"/>
                <a:cs typeface="Libre Franklin"/>
                <a:sym typeface="Libre Franklin"/>
              </a:rPr>
              <a:t> of land is built or maintained at Year 50. We see a maximum benefit of </a:t>
            </a:r>
            <a:r>
              <a:rPr lang="en-US" sz="2000" b="1" i="0" u="none" strike="noStrike" cap="none">
                <a:solidFill>
                  <a:srgbClr val="434343"/>
                </a:solidFill>
                <a:latin typeface="Libre Franklin"/>
                <a:ea typeface="Libre Franklin"/>
                <a:cs typeface="Libre Franklin"/>
                <a:sym typeface="Libre Franklin"/>
              </a:rPr>
              <a:t>395 sq mi </a:t>
            </a:r>
            <a:r>
              <a:rPr lang="en-US" sz="2000" b="0" i="0" u="none" strike="noStrike" cap="none">
                <a:solidFill>
                  <a:srgbClr val="000000"/>
                </a:solidFill>
                <a:latin typeface="Libre Franklin"/>
                <a:ea typeface="Libre Franklin"/>
                <a:cs typeface="Libre Franklin"/>
                <a:sym typeface="Libre Franklin"/>
              </a:rPr>
              <a:t>of additional land at Year 40 under this higher scenario, however the benefits of many of the early projects diminish in the final decade as they can no longer keep pace with subsidence and accelerated rates of sea level rise.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CPRA_Non-Thematic">
  <a:themeElements>
    <a:clrScheme name="CPRA_Primary Green_alt">
      <a:dk1>
        <a:srgbClr val="284D36"/>
      </a:dk1>
      <a:lt1>
        <a:srgbClr val="FFFFFF"/>
      </a:lt1>
      <a:dk2>
        <a:srgbClr val="58595B"/>
      </a:dk2>
      <a:lt2>
        <a:srgbClr val="CADBC6"/>
      </a:lt2>
      <a:accent1>
        <a:srgbClr val="0092C5"/>
      </a:accent1>
      <a:accent2>
        <a:srgbClr val="005372"/>
      </a:accent2>
      <a:accent3>
        <a:srgbClr val="0BA7A0"/>
      </a:accent3>
      <a:accent4>
        <a:srgbClr val="006B66"/>
      </a:accent4>
      <a:accent5>
        <a:srgbClr val="9FCC3B"/>
      </a:accent5>
      <a:accent6>
        <a:srgbClr val="5E8021"/>
      </a:accent6>
      <a:hlink>
        <a:srgbClr val="E5A524"/>
      </a:hlink>
      <a:folHlink>
        <a:srgbClr val="EF673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96b5e69-62d7-4d8a-9ec1-77ac5971931b" xsi:nil="true"/>
    <lcf76f155ced4ddcb4097134ff3c332f xmlns="c55ce691-0dbb-4562-ab90-cbcfe2327911">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1145DF05DCE3E49BE5702CC21F1D961" ma:contentTypeVersion="12" ma:contentTypeDescription="Create a new document." ma:contentTypeScope="" ma:versionID="b4ec258f4f7c66d824805e40cdda700f">
  <xsd:schema xmlns:xsd="http://www.w3.org/2001/XMLSchema" xmlns:xs="http://www.w3.org/2001/XMLSchema" xmlns:p="http://schemas.microsoft.com/office/2006/metadata/properties" xmlns:ns2="c55ce691-0dbb-4562-ab90-cbcfe2327911" xmlns:ns3="096b5e69-62d7-4d8a-9ec1-77ac5971931b" targetNamespace="http://schemas.microsoft.com/office/2006/metadata/properties" ma:root="true" ma:fieldsID="ef4690e678d118b422ad0472b4bedb9f" ns2:_="" ns3:_="">
    <xsd:import namespace="c55ce691-0dbb-4562-ab90-cbcfe2327911"/>
    <xsd:import namespace="096b5e69-62d7-4d8a-9ec1-77ac5971931b"/>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5ce691-0dbb-4562-ab90-cbcfe2327911"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a041ea59-33c4-48ff-94ef-ea055c729962"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96b5e69-62d7-4d8a-9ec1-77ac5971931b"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5485c29c-98ba-4269-a3a9-5e3fae6f45ba}" ma:internalName="TaxCatchAll" ma:showField="CatchAllData" ma:web="096b5e69-62d7-4d8a-9ec1-77ac5971931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5B9D92B-9C15-45F7-BDB6-4FDCE88A9238}">
  <ds:schemaRefs>
    <ds:schemaRef ds:uri="http://schemas.microsoft.com/office/2006/metadata/properties"/>
    <ds:schemaRef ds:uri="http://schemas.microsoft.com/office/infopath/2007/PartnerControls"/>
    <ds:schemaRef ds:uri="096b5e69-62d7-4d8a-9ec1-77ac5971931b"/>
    <ds:schemaRef ds:uri="c55ce691-0dbb-4562-ab90-cbcfe2327911"/>
  </ds:schemaRefs>
</ds:datastoreItem>
</file>

<file path=customXml/itemProps2.xml><?xml version="1.0" encoding="utf-8"?>
<ds:datastoreItem xmlns:ds="http://schemas.openxmlformats.org/officeDocument/2006/customXml" ds:itemID="{6C39FC9F-22C1-4795-8036-6F52309D84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55ce691-0dbb-4562-ab90-cbcfe2327911"/>
    <ds:schemaRef ds:uri="096b5e69-62d7-4d8a-9ec1-77ac5971931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EDFA794-5409-42CB-B7B4-A14F9106AD6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1413</Words>
  <Application>Microsoft Office PowerPoint</Application>
  <PresentationFormat>Custom</PresentationFormat>
  <Paragraphs>176</Paragraphs>
  <Slides>29</Slides>
  <Notes>29</Notes>
  <HiddenSlides>4</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CPRA_Non-Thematic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krista jankowski</dc:creator>
  <cp:lastModifiedBy>White, Eric D</cp:lastModifiedBy>
  <cp:revision>2</cp:revision>
  <dcterms:created xsi:type="dcterms:W3CDTF">2020-07-10T15:27:55Z</dcterms:created>
  <dcterms:modified xsi:type="dcterms:W3CDTF">2023-07-05T19:38:40Z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0x010100C1145DF05DCE3E49BE5702CC21F1D961</vt:lpwstr>
  </property>
</Properties>
</file>