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938" r:id="rId5"/>
    <p:sldId id="335" r:id="rId6"/>
    <p:sldId id="955" r:id="rId7"/>
    <p:sldId id="954" r:id="rId8"/>
    <p:sldId id="300" r:id="rId9"/>
    <p:sldId id="958" r:id="rId10"/>
    <p:sldId id="967" r:id="rId11"/>
    <p:sldId id="96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836" autoAdjust="0"/>
  </p:normalViewPr>
  <p:slideViewPr>
    <p:cSldViewPr snapToGrid="0">
      <p:cViewPr varScale="1">
        <p:scale>
          <a:sx n="64" d="100"/>
          <a:sy n="64" d="100"/>
        </p:scale>
        <p:origin x="1378" y="43"/>
      </p:cViewPr>
      <p:guideLst/>
    </p:cSldViewPr>
  </p:slideViewPr>
  <p:notesTextViewPr>
    <p:cViewPr>
      <p:scale>
        <a:sx n="1" d="1"/>
        <a:sy n="1" d="1"/>
      </p:scale>
      <p:origin x="0" y="0"/>
    </p:cViewPr>
  </p:notesTextViewPr>
  <p:notesViewPr>
    <p:cSldViewPr snapToGrid="0">
      <p:cViewPr varScale="1">
        <p:scale>
          <a:sx n="92" d="100"/>
          <a:sy n="92" d="100"/>
        </p:scale>
        <p:origin x="3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CBFD7-DBD4-483C-B203-5E931CF6976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6DFC0DEC-AF90-46AB-846A-C20D556FCC65}">
      <dgm:prSet phldrT="[Text]"/>
      <dgm:spPr>
        <a:solidFill>
          <a:schemeClr val="accent6">
            <a:lumMod val="20000"/>
            <a:lumOff val="80000"/>
          </a:schemeClr>
        </a:solidFill>
      </dgm:spPr>
      <dgm:t>
        <a:bodyPr/>
        <a:lstStyle/>
        <a:p>
          <a:r>
            <a:rPr lang="en-US" dirty="0"/>
            <a:t>Concerns</a:t>
          </a:r>
        </a:p>
      </dgm:t>
    </dgm:pt>
    <dgm:pt modelId="{1F3AD7B1-E461-4434-84DA-02758BD50A11}" type="parTrans" cxnId="{4951981E-0428-427F-AF6E-7EE1384E8509}">
      <dgm:prSet/>
      <dgm:spPr/>
      <dgm:t>
        <a:bodyPr/>
        <a:lstStyle/>
        <a:p>
          <a:endParaRPr lang="en-US"/>
        </a:p>
      </dgm:t>
    </dgm:pt>
    <dgm:pt modelId="{53622935-5C47-4A18-AABD-8E6DDCF854E4}" type="sibTrans" cxnId="{4951981E-0428-427F-AF6E-7EE1384E8509}">
      <dgm:prSet/>
      <dgm:spPr/>
      <dgm:t>
        <a:bodyPr/>
        <a:lstStyle/>
        <a:p>
          <a:endParaRPr lang="en-US"/>
        </a:p>
      </dgm:t>
    </dgm:pt>
    <dgm:pt modelId="{E67EE04C-1607-4818-A05F-ED0A94EA0F26}">
      <dgm:prSet phldrT="[Text]"/>
      <dgm:spPr/>
      <dgm:t>
        <a:bodyPr/>
        <a:lstStyle/>
        <a:p>
          <a:r>
            <a:rPr lang="en-US" dirty="0"/>
            <a:t>Lack of transparency in data</a:t>
          </a:r>
        </a:p>
      </dgm:t>
    </dgm:pt>
    <dgm:pt modelId="{8B0EE8C1-96F1-4E60-ABF2-19F9185787B3}" type="parTrans" cxnId="{A02F26BE-7C54-495F-A464-3D3D5D9B35CF}">
      <dgm:prSet/>
      <dgm:spPr/>
      <dgm:t>
        <a:bodyPr/>
        <a:lstStyle/>
        <a:p>
          <a:endParaRPr lang="en-US"/>
        </a:p>
      </dgm:t>
    </dgm:pt>
    <dgm:pt modelId="{B0600833-6FDA-4D7F-93AB-B5D3C9F58F29}" type="sibTrans" cxnId="{A02F26BE-7C54-495F-A464-3D3D5D9B35CF}">
      <dgm:prSet/>
      <dgm:spPr/>
      <dgm:t>
        <a:bodyPr/>
        <a:lstStyle/>
        <a:p>
          <a:endParaRPr lang="en-US"/>
        </a:p>
      </dgm:t>
    </dgm:pt>
    <dgm:pt modelId="{C6E0B4B6-D56D-4236-B883-3A9DB74153E1}">
      <dgm:prSet phldrT="[Text]"/>
      <dgm:spPr/>
      <dgm:t>
        <a:bodyPr/>
        <a:lstStyle/>
        <a:p>
          <a:r>
            <a:rPr lang="en-US" dirty="0"/>
            <a:t>Unable to predict rates for new/code compliant homes</a:t>
          </a:r>
        </a:p>
      </dgm:t>
    </dgm:pt>
    <dgm:pt modelId="{4CC7EEF2-11E1-4D41-93F3-4666A487C3BF}" type="parTrans" cxnId="{3D691CDD-6CA4-44BB-8170-3549C9C079D6}">
      <dgm:prSet/>
      <dgm:spPr/>
      <dgm:t>
        <a:bodyPr/>
        <a:lstStyle/>
        <a:p>
          <a:endParaRPr lang="en-US"/>
        </a:p>
      </dgm:t>
    </dgm:pt>
    <dgm:pt modelId="{F3143902-5350-4429-9560-6C7FE12043EA}" type="sibTrans" cxnId="{3D691CDD-6CA4-44BB-8170-3549C9C079D6}">
      <dgm:prSet/>
      <dgm:spPr/>
      <dgm:t>
        <a:bodyPr/>
        <a:lstStyle/>
        <a:p>
          <a:endParaRPr lang="en-US"/>
        </a:p>
      </dgm:t>
    </dgm:pt>
    <dgm:pt modelId="{0E05223D-317A-4E24-81F5-A295D4F3ABD9}">
      <dgm:prSet phldrT="[Text]"/>
      <dgm:spPr/>
      <dgm:t>
        <a:bodyPr/>
        <a:lstStyle/>
        <a:p>
          <a:r>
            <a:rPr lang="en-US" dirty="0"/>
            <a:t>Higher Premiums for Elevated Structures</a:t>
          </a:r>
        </a:p>
      </dgm:t>
    </dgm:pt>
    <dgm:pt modelId="{1D8DC68E-D1F7-4E07-BD63-5F093B30D0AE}" type="parTrans" cxnId="{51BCF926-5864-4EEE-BEA8-9FB01328E61F}">
      <dgm:prSet/>
      <dgm:spPr/>
      <dgm:t>
        <a:bodyPr/>
        <a:lstStyle/>
        <a:p>
          <a:endParaRPr lang="en-US"/>
        </a:p>
      </dgm:t>
    </dgm:pt>
    <dgm:pt modelId="{C23EC6B6-A95D-4F55-BE63-E3848734A8BA}" type="sibTrans" cxnId="{51BCF926-5864-4EEE-BEA8-9FB01328E61F}">
      <dgm:prSet/>
      <dgm:spPr/>
      <dgm:t>
        <a:bodyPr/>
        <a:lstStyle/>
        <a:p>
          <a:endParaRPr lang="en-US"/>
        </a:p>
      </dgm:t>
    </dgm:pt>
    <dgm:pt modelId="{8C7BC8BC-D82F-4D76-AE50-933E70E339B6}">
      <dgm:prSet phldrT="[Text]"/>
      <dgm:spPr/>
      <dgm:t>
        <a:bodyPr/>
        <a:lstStyle/>
        <a:p>
          <a:r>
            <a:rPr lang="en-US" dirty="0"/>
            <a:t>Data only released for Year 1</a:t>
          </a:r>
        </a:p>
      </dgm:t>
    </dgm:pt>
    <dgm:pt modelId="{3675A4BA-360B-45A0-B300-20341F99CC97}" type="parTrans" cxnId="{3563C628-86E5-45A1-AA75-B5B442E0AF49}">
      <dgm:prSet/>
      <dgm:spPr/>
      <dgm:t>
        <a:bodyPr/>
        <a:lstStyle/>
        <a:p>
          <a:endParaRPr lang="en-US"/>
        </a:p>
      </dgm:t>
    </dgm:pt>
    <dgm:pt modelId="{4475AA36-CE7A-497F-A526-784528290548}" type="sibTrans" cxnId="{3563C628-86E5-45A1-AA75-B5B442E0AF49}">
      <dgm:prSet/>
      <dgm:spPr/>
      <dgm:t>
        <a:bodyPr/>
        <a:lstStyle/>
        <a:p>
          <a:endParaRPr lang="en-US"/>
        </a:p>
      </dgm:t>
    </dgm:pt>
    <dgm:pt modelId="{D0EF6B2E-ED5D-4AAF-AF69-793CED40D117}" type="pres">
      <dgm:prSet presAssocID="{47FCBFD7-DBD4-483C-B203-5E931CF6976C}" presName="diagram" presStyleCnt="0">
        <dgm:presLayoutVars>
          <dgm:chMax val="1"/>
          <dgm:dir/>
          <dgm:animLvl val="ctr"/>
          <dgm:resizeHandles val="exact"/>
        </dgm:presLayoutVars>
      </dgm:prSet>
      <dgm:spPr/>
    </dgm:pt>
    <dgm:pt modelId="{41300334-5601-4F6A-B1FF-3FE8B6377B49}" type="pres">
      <dgm:prSet presAssocID="{47FCBFD7-DBD4-483C-B203-5E931CF6976C}" presName="matrix" presStyleCnt="0"/>
      <dgm:spPr/>
    </dgm:pt>
    <dgm:pt modelId="{10D9B5CB-9BAA-4C44-8B3F-9E0BBC55AB58}" type="pres">
      <dgm:prSet presAssocID="{47FCBFD7-DBD4-483C-B203-5E931CF6976C}" presName="tile1" presStyleLbl="node1" presStyleIdx="0" presStyleCnt="4"/>
      <dgm:spPr/>
    </dgm:pt>
    <dgm:pt modelId="{43A67C0D-2839-4637-BE53-A6702A69278E}" type="pres">
      <dgm:prSet presAssocID="{47FCBFD7-DBD4-483C-B203-5E931CF6976C}" presName="tile1text" presStyleLbl="node1" presStyleIdx="0" presStyleCnt="4">
        <dgm:presLayoutVars>
          <dgm:chMax val="0"/>
          <dgm:chPref val="0"/>
          <dgm:bulletEnabled val="1"/>
        </dgm:presLayoutVars>
      </dgm:prSet>
      <dgm:spPr/>
    </dgm:pt>
    <dgm:pt modelId="{2FC6D178-68FD-41EA-A651-44C67DBE6271}" type="pres">
      <dgm:prSet presAssocID="{47FCBFD7-DBD4-483C-B203-5E931CF6976C}" presName="tile2" presStyleLbl="node1" presStyleIdx="1" presStyleCnt="4"/>
      <dgm:spPr/>
    </dgm:pt>
    <dgm:pt modelId="{0185136F-6BCF-44ED-9436-736FAFB2E118}" type="pres">
      <dgm:prSet presAssocID="{47FCBFD7-DBD4-483C-B203-5E931CF6976C}" presName="tile2text" presStyleLbl="node1" presStyleIdx="1" presStyleCnt="4">
        <dgm:presLayoutVars>
          <dgm:chMax val="0"/>
          <dgm:chPref val="0"/>
          <dgm:bulletEnabled val="1"/>
        </dgm:presLayoutVars>
      </dgm:prSet>
      <dgm:spPr/>
    </dgm:pt>
    <dgm:pt modelId="{AB55E59F-3F53-43D1-A464-DDC741EA80C6}" type="pres">
      <dgm:prSet presAssocID="{47FCBFD7-DBD4-483C-B203-5E931CF6976C}" presName="tile3" presStyleLbl="node1" presStyleIdx="2" presStyleCnt="4"/>
      <dgm:spPr/>
    </dgm:pt>
    <dgm:pt modelId="{E3F137BD-2F0C-4C21-B69D-8F97E5E0855E}" type="pres">
      <dgm:prSet presAssocID="{47FCBFD7-DBD4-483C-B203-5E931CF6976C}" presName="tile3text" presStyleLbl="node1" presStyleIdx="2" presStyleCnt="4">
        <dgm:presLayoutVars>
          <dgm:chMax val="0"/>
          <dgm:chPref val="0"/>
          <dgm:bulletEnabled val="1"/>
        </dgm:presLayoutVars>
      </dgm:prSet>
      <dgm:spPr/>
    </dgm:pt>
    <dgm:pt modelId="{CDBB0DB1-A33E-4705-91B5-F753136C00FD}" type="pres">
      <dgm:prSet presAssocID="{47FCBFD7-DBD4-483C-B203-5E931CF6976C}" presName="tile4" presStyleLbl="node1" presStyleIdx="3" presStyleCnt="4"/>
      <dgm:spPr/>
    </dgm:pt>
    <dgm:pt modelId="{C6F06620-2831-40EB-8B47-013DC2C20807}" type="pres">
      <dgm:prSet presAssocID="{47FCBFD7-DBD4-483C-B203-5E931CF6976C}" presName="tile4text" presStyleLbl="node1" presStyleIdx="3" presStyleCnt="4">
        <dgm:presLayoutVars>
          <dgm:chMax val="0"/>
          <dgm:chPref val="0"/>
          <dgm:bulletEnabled val="1"/>
        </dgm:presLayoutVars>
      </dgm:prSet>
      <dgm:spPr/>
    </dgm:pt>
    <dgm:pt modelId="{4FEA8ECA-A159-4856-BE4D-CD6A02916BF5}" type="pres">
      <dgm:prSet presAssocID="{47FCBFD7-DBD4-483C-B203-5E931CF6976C}" presName="centerTile" presStyleLbl="fgShp" presStyleIdx="0" presStyleCnt="1">
        <dgm:presLayoutVars>
          <dgm:chMax val="0"/>
          <dgm:chPref val="0"/>
        </dgm:presLayoutVars>
      </dgm:prSet>
      <dgm:spPr/>
    </dgm:pt>
  </dgm:ptLst>
  <dgm:cxnLst>
    <dgm:cxn modelId="{08FD7B16-DB99-4C10-83F4-037D27C17264}" type="presOf" srcId="{6DFC0DEC-AF90-46AB-846A-C20D556FCC65}" destId="{4FEA8ECA-A159-4856-BE4D-CD6A02916BF5}" srcOrd="0" destOrd="0" presId="urn:microsoft.com/office/officeart/2005/8/layout/matrix1"/>
    <dgm:cxn modelId="{81ADF91C-221A-48DC-A287-7449836B7F8F}" type="presOf" srcId="{C6E0B4B6-D56D-4236-B883-3A9DB74153E1}" destId="{0185136F-6BCF-44ED-9436-736FAFB2E118}" srcOrd="1" destOrd="0" presId="urn:microsoft.com/office/officeart/2005/8/layout/matrix1"/>
    <dgm:cxn modelId="{4951981E-0428-427F-AF6E-7EE1384E8509}" srcId="{47FCBFD7-DBD4-483C-B203-5E931CF6976C}" destId="{6DFC0DEC-AF90-46AB-846A-C20D556FCC65}" srcOrd="0" destOrd="0" parTransId="{1F3AD7B1-E461-4434-84DA-02758BD50A11}" sibTransId="{53622935-5C47-4A18-AABD-8E6DDCF854E4}"/>
    <dgm:cxn modelId="{7F328026-4CED-46D1-B8ED-59D3FC5FC76D}" type="presOf" srcId="{47FCBFD7-DBD4-483C-B203-5E931CF6976C}" destId="{D0EF6B2E-ED5D-4AAF-AF69-793CED40D117}" srcOrd="0" destOrd="0" presId="urn:microsoft.com/office/officeart/2005/8/layout/matrix1"/>
    <dgm:cxn modelId="{51BCF926-5864-4EEE-BEA8-9FB01328E61F}" srcId="{6DFC0DEC-AF90-46AB-846A-C20D556FCC65}" destId="{0E05223D-317A-4E24-81F5-A295D4F3ABD9}" srcOrd="2" destOrd="0" parTransId="{1D8DC68E-D1F7-4E07-BD63-5F093B30D0AE}" sibTransId="{C23EC6B6-A95D-4F55-BE63-E3848734A8BA}"/>
    <dgm:cxn modelId="{3563C628-86E5-45A1-AA75-B5B442E0AF49}" srcId="{6DFC0DEC-AF90-46AB-846A-C20D556FCC65}" destId="{8C7BC8BC-D82F-4D76-AE50-933E70E339B6}" srcOrd="3" destOrd="0" parTransId="{3675A4BA-360B-45A0-B300-20341F99CC97}" sibTransId="{4475AA36-CE7A-497F-A526-784528290548}"/>
    <dgm:cxn modelId="{44C38943-DD5E-4A9C-97E6-EBC350A09383}" type="presOf" srcId="{E67EE04C-1607-4818-A05F-ED0A94EA0F26}" destId="{43A67C0D-2839-4637-BE53-A6702A69278E}" srcOrd="1" destOrd="0" presId="urn:microsoft.com/office/officeart/2005/8/layout/matrix1"/>
    <dgm:cxn modelId="{6B6ABC6A-2871-478D-8FA6-1AEE7091D822}" type="presOf" srcId="{E67EE04C-1607-4818-A05F-ED0A94EA0F26}" destId="{10D9B5CB-9BAA-4C44-8B3F-9E0BBC55AB58}" srcOrd="0" destOrd="0" presId="urn:microsoft.com/office/officeart/2005/8/layout/matrix1"/>
    <dgm:cxn modelId="{27E334A2-04FB-4C14-87F9-72D5DDCB4FC0}" type="presOf" srcId="{0E05223D-317A-4E24-81F5-A295D4F3ABD9}" destId="{E3F137BD-2F0C-4C21-B69D-8F97E5E0855E}" srcOrd="1" destOrd="0" presId="urn:microsoft.com/office/officeart/2005/8/layout/matrix1"/>
    <dgm:cxn modelId="{A02F26BE-7C54-495F-A464-3D3D5D9B35CF}" srcId="{6DFC0DEC-AF90-46AB-846A-C20D556FCC65}" destId="{E67EE04C-1607-4818-A05F-ED0A94EA0F26}" srcOrd="0" destOrd="0" parTransId="{8B0EE8C1-96F1-4E60-ABF2-19F9185787B3}" sibTransId="{B0600833-6FDA-4D7F-93AB-B5D3C9F58F29}"/>
    <dgm:cxn modelId="{4D5283C4-81F3-4FF9-80A5-BBA99F64E78A}" type="presOf" srcId="{8C7BC8BC-D82F-4D76-AE50-933E70E339B6}" destId="{CDBB0DB1-A33E-4705-91B5-F753136C00FD}" srcOrd="0" destOrd="0" presId="urn:microsoft.com/office/officeart/2005/8/layout/matrix1"/>
    <dgm:cxn modelId="{DDC90DD0-56AC-4816-BD48-72612500B350}" type="presOf" srcId="{0E05223D-317A-4E24-81F5-A295D4F3ABD9}" destId="{AB55E59F-3F53-43D1-A464-DDC741EA80C6}" srcOrd="0" destOrd="0" presId="urn:microsoft.com/office/officeart/2005/8/layout/matrix1"/>
    <dgm:cxn modelId="{3D691CDD-6CA4-44BB-8170-3549C9C079D6}" srcId="{6DFC0DEC-AF90-46AB-846A-C20D556FCC65}" destId="{C6E0B4B6-D56D-4236-B883-3A9DB74153E1}" srcOrd="1" destOrd="0" parTransId="{4CC7EEF2-11E1-4D41-93F3-4666A487C3BF}" sibTransId="{F3143902-5350-4429-9560-6C7FE12043EA}"/>
    <dgm:cxn modelId="{04CA29F0-2EE5-4902-B980-ACD01912ED76}" type="presOf" srcId="{8C7BC8BC-D82F-4D76-AE50-933E70E339B6}" destId="{C6F06620-2831-40EB-8B47-013DC2C20807}" srcOrd="1" destOrd="0" presId="urn:microsoft.com/office/officeart/2005/8/layout/matrix1"/>
    <dgm:cxn modelId="{3C37C6F6-8115-4EB0-9D48-E9B1A49D908C}" type="presOf" srcId="{C6E0B4B6-D56D-4236-B883-3A9DB74153E1}" destId="{2FC6D178-68FD-41EA-A651-44C67DBE6271}" srcOrd="0" destOrd="0" presId="urn:microsoft.com/office/officeart/2005/8/layout/matrix1"/>
    <dgm:cxn modelId="{09D2E166-AD2E-4198-AAC7-08BB0052C307}" type="presParOf" srcId="{D0EF6B2E-ED5D-4AAF-AF69-793CED40D117}" destId="{41300334-5601-4F6A-B1FF-3FE8B6377B49}" srcOrd="0" destOrd="0" presId="urn:microsoft.com/office/officeart/2005/8/layout/matrix1"/>
    <dgm:cxn modelId="{86877F73-AF9E-47B4-B9E5-6B9957516098}" type="presParOf" srcId="{41300334-5601-4F6A-B1FF-3FE8B6377B49}" destId="{10D9B5CB-9BAA-4C44-8B3F-9E0BBC55AB58}" srcOrd="0" destOrd="0" presId="urn:microsoft.com/office/officeart/2005/8/layout/matrix1"/>
    <dgm:cxn modelId="{05D02403-EC2D-48ED-BCAE-A0E1F6301850}" type="presParOf" srcId="{41300334-5601-4F6A-B1FF-3FE8B6377B49}" destId="{43A67C0D-2839-4637-BE53-A6702A69278E}" srcOrd="1" destOrd="0" presId="urn:microsoft.com/office/officeart/2005/8/layout/matrix1"/>
    <dgm:cxn modelId="{ABCBF7D3-0A67-4C6E-BFB4-DA9A273DAD1D}" type="presParOf" srcId="{41300334-5601-4F6A-B1FF-3FE8B6377B49}" destId="{2FC6D178-68FD-41EA-A651-44C67DBE6271}" srcOrd="2" destOrd="0" presId="urn:microsoft.com/office/officeart/2005/8/layout/matrix1"/>
    <dgm:cxn modelId="{26175C91-9ACC-4706-98CB-435723E02B28}" type="presParOf" srcId="{41300334-5601-4F6A-B1FF-3FE8B6377B49}" destId="{0185136F-6BCF-44ED-9436-736FAFB2E118}" srcOrd="3" destOrd="0" presId="urn:microsoft.com/office/officeart/2005/8/layout/matrix1"/>
    <dgm:cxn modelId="{C7DDBC28-2E2E-44DF-AACB-85F7F7638358}" type="presParOf" srcId="{41300334-5601-4F6A-B1FF-3FE8B6377B49}" destId="{AB55E59F-3F53-43D1-A464-DDC741EA80C6}" srcOrd="4" destOrd="0" presId="urn:microsoft.com/office/officeart/2005/8/layout/matrix1"/>
    <dgm:cxn modelId="{88BB68CB-ECB2-48FF-9010-35B23536206D}" type="presParOf" srcId="{41300334-5601-4F6A-B1FF-3FE8B6377B49}" destId="{E3F137BD-2F0C-4C21-B69D-8F97E5E0855E}" srcOrd="5" destOrd="0" presId="urn:microsoft.com/office/officeart/2005/8/layout/matrix1"/>
    <dgm:cxn modelId="{E828C039-6CD9-413A-B434-E63482A5F5AD}" type="presParOf" srcId="{41300334-5601-4F6A-B1FF-3FE8B6377B49}" destId="{CDBB0DB1-A33E-4705-91B5-F753136C00FD}" srcOrd="6" destOrd="0" presId="urn:microsoft.com/office/officeart/2005/8/layout/matrix1"/>
    <dgm:cxn modelId="{490BA9A4-D017-4018-8EF1-66E8AE9DE5E6}" type="presParOf" srcId="{41300334-5601-4F6A-B1FF-3FE8B6377B49}" destId="{C6F06620-2831-40EB-8B47-013DC2C20807}" srcOrd="7" destOrd="0" presId="urn:microsoft.com/office/officeart/2005/8/layout/matrix1"/>
    <dgm:cxn modelId="{9BC9BAF9-1378-42F5-870D-EC2DECBF506C}" type="presParOf" srcId="{D0EF6B2E-ED5D-4AAF-AF69-793CED40D117}" destId="{4FEA8ECA-A159-4856-BE4D-CD6A02916BF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9B5CB-9BAA-4C44-8B3F-9E0BBC55AB58}">
      <dsp:nvSpPr>
        <dsp:cNvPr id="0" name=""/>
        <dsp:cNvSpPr/>
      </dsp:nvSpPr>
      <dsp:spPr>
        <a:xfrm rot="16200000">
          <a:off x="944545" y="-944545"/>
          <a:ext cx="2697982" cy="458707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Lack of transparency in data</a:t>
          </a:r>
        </a:p>
      </dsp:txBody>
      <dsp:txXfrm rot="5400000">
        <a:off x="-1" y="1"/>
        <a:ext cx="4587072" cy="2023486"/>
      </dsp:txXfrm>
    </dsp:sp>
    <dsp:sp modelId="{2FC6D178-68FD-41EA-A651-44C67DBE6271}">
      <dsp:nvSpPr>
        <dsp:cNvPr id="0" name=""/>
        <dsp:cNvSpPr/>
      </dsp:nvSpPr>
      <dsp:spPr>
        <a:xfrm>
          <a:off x="4587072" y="0"/>
          <a:ext cx="4587072" cy="2697982"/>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Unable to predict rates for new/code compliant homes</a:t>
          </a:r>
        </a:p>
      </dsp:txBody>
      <dsp:txXfrm>
        <a:off x="4587072" y="0"/>
        <a:ext cx="4587072" cy="2023486"/>
      </dsp:txXfrm>
    </dsp:sp>
    <dsp:sp modelId="{AB55E59F-3F53-43D1-A464-DDC741EA80C6}">
      <dsp:nvSpPr>
        <dsp:cNvPr id="0" name=""/>
        <dsp:cNvSpPr/>
      </dsp:nvSpPr>
      <dsp:spPr>
        <a:xfrm rot="10800000">
          <a:off x="0" y="2697982"/>
          <a:ext cx="4587072" cy="2697982"/>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Higher Premiums for Elevated Structures</a:t>
          </a:r>
        </a:p>
      </dsp:txBody>
      <dsp:txXfrm rot="10800000">
        <a:off x="0" y="3372478"/>
        <a:ext cx="4587072" cy="2023486"/>
      </dsp:txXfrm>
    </dsp:sp>
    <dsp:sp modelId="{CDBB0DB1-A33E-4705-91B5-F753136C00FD}">
      <dsp:nvSpPr>
        <dsp:cNvPr id="0" name=""/>
        <dsp:cNvSpPr/>
      </dsp:nvSpPr>
      <dsp:spPr>
        <a:xfrm rot="5400000">
          <a:off x="5531617" y="1753437"/>
          <a:ext cx="2697982" cy="4587072"/>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Data only released for Year 1</a:t>
          </a:r>
        </a:p>
      </dsp:txBody>
      <dsp:txXfrm rot="-5400000">
        <a:off x="4587072" y="3372478"/>
        <a:ext cx="4587072" cy="2023486"/>
      </dsp:txXfrm>
    </dsp:sp>
    <dsp:sp modelId="{4FEA8ECA-A159-4856-BE4D-CD6A02916BF5}">
      <dsp:nvSpPr>
        <dsp:cNvPr id="0" name=""/>
        <dsp:cNvSpPr/>
      </dsp:nvSpPr>
      <dsp:spPr>
        <a:xfrm>
          <a:off x="3210950" y="2023486"/>
          <a:ext cx="2752243" cy="1348991"/>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Concerns</a:t>
          </a:r>
        </a:p>
      </dsp:txBody>
      <dsp:txXfrm>
        <a:off x="3276802" y="2089338"/>
        <a:ext cx="2620539" cy="12172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A40429-DC2E-4B78-8304-50AF4CD1EAB8}" type="datetimeFigureOut">
              <a:rPr lang="en-US" smtClean="0"/>
              <a:t>7/5/2023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F382A2-A7C9-492A-886F-38090199F17C}" type="slidenum">
              <a:rPr lang="en-US" smtClean="0"/>
              <a:t>‹#›</a:t>
            </a:fld>
            <a:endParaRPr lang="en-US"/>
          </a:p>
        </p:txBody>
      </p:sp>
    </p:spTree>
    <p:extLst>
      <p:ext uri="{BB962C8B-B14F-4D97-AF65-F5344CB8AC3E}">
        <p14:creationId xmlns:p14="http://schemas.microsoft.com/office/powerpoint/2010/main" val="245081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a:t>
            </a:r>
          </a:p>
          <a:p>
            <a:endParaRPr lang="en-US" dirty="0"/>
          </a:p>
          <a:p>
            <a:r>
              <a:rPr lang="en-US" dirty="0"/>
              <a:t>The NFIP was established in 1968. For over 50 years it was rated the same way. Risk Rating 2.0 is the new methodology for rating flood insurance and was developed to more accurately reflect risk.</a:t>
            </a:r>
          </a:p>
          <a:p>
            <a:endParaRPr lang="en-US" dirty="0"/>
          </a:p>
          <a:p>
            <a:r>
              <a:rPr lang="en-US" dirty="0"/>
              <a:t>It started on Oct 1, 2021 for new policies and went into effect for existing policies on Apr 1, 2022. Seamus is going to go into the details of how the rating variables have changed. </a:t>
            </a:r>
          </a:p>
          <a:p>
            <a:endParaRPr lang="en-US" dirty="0"/>
          </a:p>
        </p:txBody>
      </p:sp>
      <p:sp>
        <p:nvSpPr>
          <p:cNvPr id="4" name="Slide Number Placeholder 3"/>
          <p:cNvSpPr>
            <a:spLocks noGrp="1"/>
          </p:cNvSpPr>
          <p:nvPr>
            <p:ph type="sldNum" sz="quarter" idx="5"/>
          </p:nvPr>
        </p:nvSpPr>
        <p:spPr/>
        <p:txBody>
          <a:bodyPr/>
          <a:lstStyle/>
          <a:p>
            <a:fld id="{76F382A2-A7C9-492A-886F-38090199F17C}" type="slidenum">
              <a:rPr lang="en-US" smtClean="0"/>
              <a:t>1</a:t>
            </a:fld>
            <a:endParaRPr lang="en-US"/>
          </a:p>
        </p:txBody>
      </p:sp>
    </p:spTree>
    <p:extLst>
      <p:ext uri="{BB962C8B-B14F-4D97-AF65-F5344CB8AC3E}">
        <p14:creationId xmlns:p14="http://schemas.microsoft.com/office/powerpoint/2010/main" val="297385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begin with an overview of Jefferson Parish. Because of it’s long silhouette, we divided the parish into two parts on the maps on your screen. The Upper part of the parish that touches Lake Pontchartrain is on the left of each map and the lower part which we consider our coastal area is on the right side of each map that stretch down to the Gulf of Mexico. </a:t>
            </a:r>
          </a:p>
          <a:p>
            <a:endParaRPr lang="en-US" dirty="0"/>
          </a:p>
          <a:p>
            <a:r>
              <a:rPr lang="en-US" dirty="0"/>
              <a:t>Our 100-year floodplain area stretches throughout the parish with approximately 160,000 structures located in an equal mis of AE and X flood zones. Interestingly, JP has more water surface areas than we do land mass. We are literally surrounded by water which takes me to the FEMA Repetitive Loss Map on the right. I wanted to note here that JP has over 7000 RL structures. However, these structures are not in just a few prominent areas but rather scattered through almost every census tract as shown on the purple map.  </a:t>
            </a:r>
          </a:p>
          <a:p>
            <a:endParaRPr lang="en-US" dirty="0"/>
          </a:p>
          <a:p>
            <a:r>
              <a:rPr lang="en-US" dirty="0"/>
              <a:t>As we move forward in the presentation, we’re going to be focusing on the lower part of Jefferson which includes the communities of Lafitte, Barataria and Grand Isle. These </a:t>
            </a:r>
            <a:r>
              <a:rPr lang="en-US" dirty="0" err="1"/>
              <a:t>arech</a:t>
            </a:r>
            <a:r>
              <a:rPr lang="en-US" dirty="0"/>
              <a:t> are all outside of the parish’s levee protection making it most susceptible to storm surge and is where the majority of flooding from Hurricane Ida happened. I’m now going to turn it over to Michelle to tell you more about the event. </a:t>
            </a:r>
          </a:p>
        </p:txBody>
      </p:sp>
      <p:sp>
        <p:nvSpPr>
          <p:cNvPr id="4" name="Slide Number Placeholder 3"/>
          <p:cNvSpPr>
            <a:spLocks noGrp="1"/>
          </p:cNvSpPr>
          <p:nvPr>
            <p:ph type="sldNum" sz="quarter" idx="5"/>
          </p:nvPr>
        </p:nvSpPr>
        <p:spPr/>
        <p:txBody>
          <a:bodyPr/>
          <a:lstStyle/>
          <a:p>
            <a:fld id="{C0AD44AD-DD1C-44B2-9628-A6B786428037}" type="slidenum">
              <a:rPr lang="en-US" smtClean="0"/>
              <a:t>2</a:t>
            </a:fld>
            <a:endParaRPr lang="en-US"/>
          </a:p>
        </p:txBody>
      </p:sp>
    </p:spTree>
    <p:extLst>
      <p:ext uri="{BB962C8B-B14F-4D97-AF65-F5344CB8AC3E}">
        <p14:creationId xmlns:p14="http://schemas.microsoft.com/office/powerpoint/2010/main" val="26344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are a few specific examples that have been shared with my office. These are All primary residences.</a:t>
            </a:r>
          </a:p>
          <a:p>
            <a:endParaRPr lang="en-US" sz="1100" dirty="0"/>
          </a:p>
          <a:p>
            <a:r>
              <a:rPr lang="en-US" sz="1100" dirty="0"/>
              <a:t>The two examples for the EB are both Slab on Grade houses inside the levee system. The top one is in Zone X. They had a premium of $648 under the Legacy system and now pay a little over $2,000 under Risk Rating 2.0. A flood claim has never been filed for this property. The bottom example is a property in Zone AE (the high risk zone) with one flood claim on its history. They were paying $1400 under the Legacy system and now pay $1949 under Risk Rating 2.0.  </a:t>
            </a:r>
          </a:p>
          <a:p>
            <a:endParaRPr lang="en-US" sz="1100" dirty="0"/>
          </a:p>
          <a:p>
            <a:r>
              <a:rPr lang="en-US" sz="1100" dirty="0"/>
              <a:t>The two WB Examples are of elevated homes. The first one went through our grant program, which resulted in them paying $502 annually until Risk Rating 2.0 kicked in. Under risk rating, they were quoted $2700.</a:t>
            </a:r>
          </a:p>
          <a:p>
            <a:r>
              <a:rPr lang="en-US" sz="1100" dirty="0"/>
              <a:t>Even though the EC (showing the house is 3 ft above flood risk) was on file before R.R. 2.0. started, the HO had to resubmit it again, which dropped the premium to $1,700. The HO is 80 years old and cannot afford it. The last example is of a house outside the levee system built as an elevated structure in 2003. They were paying $500, but quoted $3,200 under the new R.R. 2.0 system. That number was dropped to $1625 after the HO resubmitted their Elevation Certificate showing the house is 2 feet above the Base Flood.</a:t>
            </a:r>
          </a:p>
          <a:p>
            <a:endParaRPr lang="en-US" sz="1100" dirty="0"/>
          </a:p>
          <a:p>
            <a:r>
              <a:rPr lang="en-US" sz="1100" dirty="0"/>
              <a:t>New homes in Zones X and AE are being quoted in the thousands. </a:t>
            </a:r>
          </a:p>
        </p:txBody>
      </p:sp>
      <p:sp>
        <p:nvSpPr>
          <p:cNvPr id="4" name="Slide Number Placeholder 3"/>
          <p:cNvSpPr>
            <a:spLocks noGrp="1"/>
          </p:cNvSpPr>
          <p:nvPr>
            <p:ph type="sldNum" sz="quarter" idx="5"/>
          </p:nvPr>
        </p:nvSpPr>
        <p:spPr/>
        <p:txBody>
          <a:bodyPr/>
          <a:lstStyle/>
          <a:p>
            <a:fld id="{76F382A2-A7C9-492A-886F-38090199F17C}" type="slidenum">
              <a:rPr lang="en-US" smtClean="0"/>
              <a:t>3</a:t>
            </a:fld>
            <a:endParaRPr lang="en-US"/>
          </a:p>
        </p:txBody>
      </p:sp>
    </p:spTree>
    <p:extLst>
      <p:ext uri="{BB962C8B-B14F-4D97-AF65-F5344CB8AC3E}">
        <p14:creationId xmlns:p14="http://schemas.microsoft.com/office/powerpoint/2010/main" val="394600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solidFill>
                  <a:srgbClr val="C00000"/>
                </a:solidFill>
              </a:rPr>
              <a:t>Maggie</a:t>
            </a:r>
          </a:p>
          <a:p>
            <a:pPr lvl="0"/>
            <a:endParaRPr lang="en-US" sz="1100" dirty="0">
              <a:solidFill>
                <a:srgbClr val="C00000"/>
              </a:solidFill>
            </a:endParaRPr>
          </a:p>
          <a:p>
            <a:pPr lvl="0"/>
            <a:r>
              <a:rPr lang="en-US" sz="1100" dirty="0">
                <a:solidFill>
                  <a:srgbClr val="C00000"/>
                </a:solidFill>
              </a:rPr>
              <a:t>Here were our concerns when RR 2.0 data was first released in 2021 – </a:t>
            </a:r>
          </a:p>
          <a:p>
            <a:pPr lvl="0"/>
            <a:endParaRPr lang="en-US" sz="1100" dirty="0">
              <a:solidFill>
                <a:srgbClr val="C00000"/>
              </a:solidFill>
            </a:endParaRPr>
          </a:p>
          <a:p>
            <a:r>
              <a:rPr lang="en-US" sz="1100" dirty="0">
                <a:solidFill>
                  <a:srgbClr val="C00000"/>
                </a:solidFill>
              </a:rPr>
              <a:t>1. Lack of transparency - Data released by zip code rather than Community ID Number</a:t>
            </a:r>
          </a:p>
          <a:p>
            <a:pPr lvl="1"/>
            <a:r>
              <a:rPr lang="en-US" sz="1100" dirty="0">
                <a:solidFill>
                  <a:srgbClr val="C00000"/>
                </a:solidFill>
              </a:rPr>
              <a:t>Rate </a:t>
            </a:r>
            <a:r>
              <a:rPr lang="en-US" sz="1100" dirty="0"/>
              <a:t>changes released by monthly changes rather than annual</a:t>
            </a:r>
          </a:p>
          <a:p>
            <a:pPr marL="465887" lvl="1" defTabSz="931774">
              <a:defRPr/>
            </a:pPr>
            <a:r>
              <a:rPr lang="en-US" sz="1100" dirty="0"/>
              <a:t>Not yet clear how much weight each rating variable carries</a:t>
            </a:r>
          </a:p>
          <a:p>
            <a:pPr lvl="1"/>
            <a:r>
              <a:rPr lang="en-US" sz="1100" dirty="0"/>
              <a:t>How can we verify variable inputs? What if the data is wrong? Can it be disputed?</a:t>
            </a:r>
          </a:p>
          <a:p>
            <a:pPr lvl="1"/>
            <a:endParaRPr lang="en-US" sz="1100" dirty="0"/>
          </a:p>
          <a:p>
            <a:pPr lvl="1"/>
            <a:r>
              <a:rPr lang="en-US" sz="1100" dirty="0"/>
              <a:t>Many floodplain managers are advocates for property owners when it comes to flood insurance. We often explain to a property owner why their insurance premium is different from their neighbor’s which we can do a pretty good job of by understanding the factors that go into determining their premium. Risk Rating 2.0 rates are determined based on 10 different factors based on data that only insurance agents have access to. </a:t>
            </a:r>
          </a:p>
          <a:p>
            <a:pPr defTabSz="931774">
              <a:defRPr/>
            </a:pPr>
            <a:endParaRPr lang="en-US" sz="1100" dirty="0">
              <a:solidFill>
                <a:srgbClr val="C00000"/>
              </a:solidFill>
            </a:endParaRPr>
          </a:p>
          <a:p>
            <a:pPr defTabSz="931774">
              <a:defRPr/>
            </a:pPr>
            <a:r>
              <a:rPr lang="en-US" sz="1100" dirty="0">
                <a:solidFill>
                  <a:srgbClr val="C00000"/>
                </a:solidFill>
              </a:rPr>
              <a:t>2. Unable to predict rates for new/code compliant homes. FEMA has not provides communications to properly instruct our builders in how to build reduced risk structures that can have lower premiums, even after Hurricanes Zeta and Ida. </a:t>
            </a:r>
            <a:r>
              <a:rPr lang="en-US" sz="1100" dirty="0">
                <a:latin typeface="Calibri" panose="020F0502020204030204" pitchFamily="34" charset="0"/>
                <a:ea typeface="Times New Roman" panose="02020603050405020304" pitchFamily="18" charset="0"/>
                <a:cs typeface="Times New Roman" panose="02020603050405020304" pitchFamily="18" charset="0"/>
              </a:rPr>
              <a:t>Builders are seeking clarity on what to build so that buyers can get an affordable insurance premium. This is a completely valid question. Since newly built compliant structures will be rated based on a property’s newly determined risk (unrelated to the flood map), building design guidance is needed to ensure local codes are not setting homes up for large premiums. </a:t>
            </a:r>
          </a:p>
          <a:p>
            <a:endParaRPr lang="en-US" sz="1100" dirty="0"/>
          </a:p>
          <a:p>
            <a:pPr lvl="0"/>
            <a:r>
              <a:rPr lang="en-US" sz="1100" dirty="0">
                <a:solidFill>
                  <a:srgbClr val="C00000"/>
                </a:solidFill>
              </a:rPr>
              <a:t>3. </a:t>
            </a:r>
            <a:r>
              <a:rPr lang="en-US" sz="1100" b="1" dirty="0">
                <a:solidFill>
                  <a:srgbClr val="C00000"/>
                </a:solidFill>
              </a:rPr>
              <a:t>Higher Premiums for Elevated Structures</a:t>
            </a:r>
            <a:r>
              <a:rPr lang="en-US" sz="1100" dirty="0">
                <a:solidFill>
                  <a:srgbClr val="C00000"/>
                </a:solidFill>
              </a:rPr>
              <a:t> - </a:t>
            </a:r>
            <a:r>
              <a:rPr lang="en-US" sz="1100" dirty="0"/>
              <a:t>Since Katrina, Jefferson Parish has mitigated over 2000 structures with FEMA funds. The one condition property owners agree to when accepting the federal funds is to maintain flood insurance on the structure in perpetuity. Failure to do so could result in the property owner having to return the grant funds expended on their project to FEMA. As quotes are coming in, we’re seeing elevated houses with Elevation Certificates illustrating the structure is well above the flood risk, quoted for premiums higher than before they even applied for the grant. Because the structure is already mitigated, and in many cases, was done so with the property owner contributing up to 25% of personal funds, these property owners are now faced with high premiums again and no recourse. Risk Rating 2.0 is taking away the fiscal benefits that up until now were used as incentives for elevating. </a:t>
            </a:r>
          </a:p>
          <a:p>
            <a:pPr defTabSz="931774">
              <a:defRPr/>
            </a:pPr>
            <a:endParaRPr lang="en-US" sz="1100" dirty="0">
              <a:solidFill>
                <a:srgbClr val="C00000"/>
              </a:solidFill>
            </a:endParaRPr>
          </a:p>
          <a:p>
            <a:pPr defTabSz="931774">
              <a:defRPr/>
            </a:pPr>
            <a:r>
              <a:rPr lang="en-US" sz="1100" dirty="0">
                <a:solidFill>
                  <a:srgbClr val="C00000"/>
                </a:solidFill>
              </a:rPr>
              <a:t>4</a:t>
            </a:r>
            <a:r>
              <a:rPr lang="en-US" sz="1100" dirty="0"/>
              <a:t>. Rate change data has only been released for year 1. It is known that many properties will not reach their full risk rate in year 1 and will be on a glidepath for years to come. Without additional year data, communities do not have a way to see how many properties will change annually and therefore cannot effectively manage policyholders’ expectations. Additionally, policyholders will not see their full risk rate until they receive their </a:t>
            </a:r>
            <a:r>
              <a:rPr lang="en-US" sz="1100" dirty="0" err="1"/>
              <a:t>dec</a:t>
            </a:r>
            <a:r>
              <a:rPr lang="en-US" sz="1100" dirty="0"/>
              <a:t> page after they’ve paid for their renewal</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76F382A2-A7C9-492A-886F-38090199F17C}" type="slidenum">
              <a:rPr lang="en-US" smtClean="0"/>
              <a:t>4</a:t>
            </a:fld>
            <a:endParaRPr lang="en-US"/>
          </a:p>
        </p:txBody>
      </p:sp>
    </p:spTree>
    <p:extLst>
      <p:ext uri="{BB962C8B-B14F-4D97-AF65-F5344CB8AC3E}">
        <p14:creationId xmlns:p14="http://schemas.microsoft.com/office/powerpoint/2010/main" val="243387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note here about initial thoughts of how new building codes work and we would love the feds to allow for new construction activities in V Zone with fed money rather than just repair/elevation of older structures. </a:t>
            </a:r>
          </a:p>
          <a:p>
            <a:endParaRPr lang="en-US" dirty="0"/>
          </a:p>
          <a:p>
            <a:r>
              <a:rPr lang="en-US" dirty="0"/>
              <a:t>Mitigation works – none of the houses we elevated since Katrina took on water during Ida</a:t>
            </a:r>
          </a:p>
        </p:txBody>
      </p:sp>
      <p:sp>
        <p:nvSpPr>
          <p:cNvPr id="4" name="Slide Number Placeholder 3"/>
          <p:cNvSpPr>
            <a:spLocks noGrp="1"/>
          </p:cNvSpPr>
          <p:nvPr>
            <p:ph type="sldNum" sz="quarter" idx="5"/>
          </p:nvPr>
        </p:nvSpPr>
        <p:spPr/>
        <p:txBody>
          <a:bodyPr/>
          <a:lstStyle/>
          <a:p>
            <a:fld id="{C0AD44AD-DD1C-44B2-9628-A6B786428037}" type="slidenum">
              <a:rPr lang="en-US" smtClean="0"/>
              <a:t>5</a:t>
            </a:fld>
            <a:endParaRPr lang="en-US"/>
          </a:p>
        </p:txBody>
      </p:sp>
    </p:spTree>
    <p:extLst>
      <p:ext uri="{BB962C8B-B14F-4D97-AF65-F5344CB8AC3E}">
        <p14:creationId xmlns:p14="http://schemas.microsoft.com/office/powerpoint/2010/main" val="50695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highlight>
                  <a:srgbClr val="FFFF00"/>
                </a:highlight>
              </a:rPr>
              <a:t>We continue to address our local flood risk and rising insurance costs on a community level by…</a:t>
            </a:r>
          </a:p>
          <a:p>
            <a:pPr lvl="1"/>
            <a:r>
              <a:rPr lang="en-US" sz="1100" dirty="0">
                <a:highlight>
                  <a:srgbClr val="FFFF00"/>
                </a:highlight>
              </a:rPr>
              <a:t>Adopting and enforcing higher standards</a:t>
            </a:r>
          </a:p>
          <a:p>
            <a:pPr lvl="1"/>
            <a:r>
              <a:rPr lang="en-US" sz="1100" dirty="0">
                <a:highlight>
                  <a:srgbClr val="FFFF00"/>
                </a:highlight>
              </a:rPr>
              <a:t>Supporting improvements to the drainage and levee systems</a:t>
            </a:r>
          </a:p>
          <a:p>
            <a:pPr lvl="1"/>
            <a:r>
              <a:rPr lang="en-US" sz="1100" dirty="0">
                <a:highlight>
                  <a:srgbClr val="FFFF00"/>
                </a:highlight>
              </a:rPr>
              <a:t>Applying for mitigation grants</a:t>
            </a:r>
          </a:p>
          <a:p>
            <a:pPr lvl="1"/>
            <a:r>
              <a:rPr lang="en-US" sz="1100" dirty="0">
                <a:highlight>
                  <a:srgbClr val="FFFF00"/>
                </a:highlight>
              </a:rPr>
              <a:t>Participating in CRS</a:t>
            </a:r>
          </a:p>
          <a:p>
            <a:pPr lvl="1" algn="l">
              <a:buFont typeface="Arial" panose="020B0604020202020204" pitchFamily="34" charset="0"/>
              <a:buNone/>
            </a:pPr>
            <a:endParaRPr lang="en-US" sz="1100" dirty="0">
              <a:solidFill>
                <a:srgbClr val="001A70"/>
              </a:solidFill>
            </a:endParaRPr>
          </a:p>
          <a:p>
            <a:pPr lvl="1" algn="l">
              <a:buFont typeface="Arial" panose="020B0604020202020204" pitchFamily="34" charset="0"/>
              <a:buNone/>
            </a:pPr>
            <a:r>
              <a:rPr lang="en-US" sz="1100" dirty="0">
                <a:solidFill>
                  <a:srgbClr val="001A70"/>
                </a:solidFill>
              </a:rPr>
              <a:t>The program involves everything from managing Elevation Certificates, doing outreach projects, promoting flood insurance and property protection, </a:t>
            </a:r>
          </a:p>
          <a:p>
            <a:pPr lvl="1" algn="l">
              <a:buFont typeface="Arial" panose="020B0604020202020204" pitchFamily="34" charset="0"/>
              <a:buNone/>
            </a:pPr>
            <a:r>
              <a:rPr lang="en-US" sz="1100" dirty="0">
                <a:solidFill>
                  <a:srgbClr val="001A70"/>
                </a:solidFill>
              </a:rPr>
              <a:t>implementing free board requirements, preserving our green open spaces and habitats</a:t>
            </a:r>
          </a:p>
          <a:p>
            <a:pPr lvl="1" algn="l">
              <a:buFont typeface="Arial" panose="020B0604020202020204" pitchFamily="34" charset="0"/>
              <a:buNone/>
            </a:pPr>
            <a:endParaRPr lang="en-US" sz="1100" dirty="0">
              <a:solidFill>
                <a:srgbClr val="001A70"/>
              </a:solidFill>
            </a:endParaRPr>
          </a:p>
          <a:p>
            <a:pPr lvl="1" algn="l">
              <a:buFont typeface="Arial" panose="020B0604020202020204" pitchFamily="34" charset="0"/>
              <a:buNone/>
            </a:pPr>
            <a:r>
              <a:rPr lang="en-US" sz="1100" dirty="0">
                <a:solidFill>
                  <a:srgbClr val="001A70"/>
                </a:solidFill>
              </a:rPr>
              <a:t>Jefferson Parish has participated in the CRS program since 1992</a:t>
            </a:r>
          </a:p>
          <a:p>
            <a:pPr lvl="1" algn="l">
              <a:buFont typeface="Arial" panose="020B0604020202020204" pitchFamily="34" charset="0"/>
              <a:buNone/>
            </a:pPr>
            <a:r>
              <a:rPr lang="en-US" sz="1100" dirty="0">
                <a:solidFill>
                  <a:srgbClr val="001A70"/>
                </a:solidFill>
              </a:rPr>
              <a:t>Every 500 points results in a 5%  reduction in flood insurance rates</a:t>
            </a:r>
          </a:p>
          <a:p>
            <a:pPr lvl="1" algn="l">
              <a:buFont typeface="Arial" panose="020B0604020202020204" pitchFamily="34" charset="0"/>
              <a:buNone/>
            </a:pPr>
            <a:r>
              <a:rPr lang="en-US" sz="1100" dirty="0">
                <a:solidFill>
                  <a:srgbClr val="001A70"/>
                </a:solidFill>
              </a:rPr>
              <a:t>Former table – now equal across flood zones once at full-risk</a:t>
            </a:r>
          </a:p>
          <a:p>
            <a:pPr lvl="1">
              <a:buFont typeface="Arial" panose="020B0604020202020204" pitchFamily="34" charset="0"/>
              <a:buChar char="•"/>
            </a:pPr>
            <a:endParaRPr lang="en-US" sz="3700" dirty="0">
              <a:solidFill>
                <a:srgbClr val="001A70"/>
              </a:solidFill>
            </a:endParaRPr>
          </a:p>
          <a:p>
            <a:endParaRPr lang="en-US" dirty="0"/>
          </a:p>
        </p:txBody>
      </p:sp>
      <p:sp>
        <p:nvSpPr>
          <p:cNvPr id="4" name="Slide Number Placeholder 3"/>
          <p:cNvSpPr>
            <a:spLocks noGrp="1"/>
          </p:cNvSpPr>
          <p:nvPr>
            <p:ph type="sldNum" sz="quarter" idx="5"/>
          </p:nvPr>
        </p:nvSpPr>
        <p:spPr/>
        <p:txBody>
          <a:bodyPr/>
          <a:lstStyle/>
          <a:p>
            <a:fld id="{76F382A2-A7C9-492A-886F-38090199F17C}" type="slidenum">
              <a:rPr lang="en-US" smtClean="0"/>
              <a:t>6</a:t>
            </a:fld>
            <a:endParaRPr lang="en-US"/>
          </a:p>
        </p:txBody>
      </p:sp>
    </p:spTree>
    <p:extLst>
      <p:ext uri="{BB962C8B-B14F-4D97-AF65-F5344CB8AC3E}">
        <p14:creationId xmlns:p14="http://schemas.microsoft.com/office/powerpoint/2010/main" val="9591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Unincorporated Jefferson Parish is a Class five, which affords our residents a 25% discount on their annual flood insurance premium.</a:t>
            </a:r>
          </a:p>
          <a:p>
            <a:endParaRPr lang="en-US" dirty="0"/>
          </a:p>
          <a:p>
            <a:r>
              <a:rPr lang="en-US" dirty="0"/>
              <a:t>While the CRS program is a tremendous undertaking that requires ceaseless effort, it is obviously worth it.</a:t>
            </a:r>
          </a:p>
          <a:p>
            <a:endParaRPr lang="en-US" dirty="0"/>
          </a:p>
          <a:p>
            <a:r>
              <a:rPr lang="en-US" dirty="0"/>
              <a:t>In just 3 years, we’ve lost 15K policies but with now that the CRS evenly distributes the discount to Zone AE and X, we’re seeing an additional $1.4M in annual savings.</a:t>
            </a:r>
          </a:p>
          <a:p>
            <a:endParaRPr lang="en-US" dirty="0"/>
          </a:p>
        </p:txBody>
      </p:sp>
      <p:sp>
        <p:nvSpPr>
          <p:cNvPr id="4" name="Slide Number Placeholder 3"/>
          <p:cNvSpPr>
            <a:spLocks noGrp="1"/>
          </p:cNvSpPr>
          <p:nvPr>
            <p:ph type="sldNum" sz="quarter" idx="5"/>
          </p:nvPr>
        </p:nvSpPr>
        <p:spPr/>
        <p:txBody>
          <a:bodyPr/>
          <a:lstStyle/>
          <a:p>
            <a:fld id="{76F382A2-A7C9-492A-886F-38090199F17C}" type="slidenum">
              <a:rPr lang="en-US" smtClean="0"/>
              <a:t>7</a:t>
            </a:fld>
            <a:endParaRPr lang="en-US"/>
          </a:p>
        </p:txBody>
      </p:sp>
    </p:spTree>
    <p:extLst>
      <p:ext uri="{BB962C8B-B14F-4D97-AF65-F5344CB8AC3E}">
        <p14:creationId xmlns:p14="http://schemas.microsoft.com/office/powerpoint/2010/main" val="397337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F382A2-A7C9-492A-886F-38090199F17C}" type="slidenum">
              <a:rPr lang="en-US" smtClean="0"/>
              <a:t>8</a:t>
            </a:fld>
            <a:endParaRPr lang="en-US"/>
          </a:p>
        </p:txBody>
      </p:sp>
    </p:spTree>
    <p:extLst>
      <p:ext uri="{BB962C8B-B14F-4D97-AF65-F5344CB8AC3E}">
        <p14:creationId xmlns:p14="http://schemas.microsoft.com/office/powerpoint/2010/main" val="1143629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D0A283-B394-44C6-A0CC-4871B7C941FA}"/>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AD29AFDE-0D1B-4FDD-AACB-5B051A49E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86CA0-DF08-4433-AAF7-64D2D1C4CB7D}"/>
              </a:ext>
            </a:extLst>
          </p:cNvPr>
          <p:cNvSpPr>
            <a:spLocks noGrp="1"/>
          </p:cNvSpPr>
          <p:nvPr>
            <p:ph type="sldNum" sz="quarter" idx="12"/>
          </p:nvPr>
        </p:nvSpPr>
        <p:spPr/>
        <p:txBody>
          <a:bodyPr/>
          <a:lstStyle/>
          <a:p>
            <a:fld id="{4A1651B5-A2FF-4859-BE62-FE59B64FBFC0}" type="slidenum">
              <a:rPr lang="en-US" smtClean="0"/>
              <a:t>‹#›</a:t>
            </a:fld>
            <a:endParaRPr lang="en-US"/>
          </a:p>
        </p:txBody>
      </p:sp>
      <p:grpSp>
        <p:nvGrpSpPr>
          <p:cNvPr id="7" name="Group 6">
            <a:extLst>
              <a:ext uri="{FF2B5EF4-FFF2-40B4-BE49-F238E27FC236}">
                <a16:creationId xmlns:a16="http://schemas.microsoft.com/office/drawing/2014/main" id="{986E5E56-A4FA-4973-8A1E-21931C134687}"/>
              </a:ext>
            </a:extLst>
          </p:cNvPr>
          <p:cNvGrpSpPr/>
          <p:nvPr userDrawn="1"/>
        </p:nvGrpSpPr>
        <p:grpSpPr>
          <a:xfrm>
            <a:off x="-69850" y="1896"/>
            <a:ext cx="271236" cy="6857999"/>
            <a:chOff x="-104775" y="2843"/>
            <a:chExt cx="406854" cy="10286999"/>
          </a:xfrm>
        </p:grpSpPr>
        <p:sp>
          <p:nvSpPr>
            <p:cNvPr id="8" name="AutoShape 2">
              <a:extLst>
                <a:ext uri="{FF2B5EF4-FFF2-40B4-BE49-F238E27FC236}">
                  <a16:creationId xmlns:a16="http://schemas.microsoft.com/office/drawing/2014/main" id="{1FA6038E-A623-4007-AB7E-DAEC3D747919}"/>
                </a:ext>
              </a:extLst>
            </p:cNvPr>
            <p:cNvSpPr/>
            <p:nvPr/>
          </p:nvSpPr>
          <p:spPr>
            <a:xfrm>
              <a:off x="-104775" y="2843"/>
              <a:ext cx="406854" cy="2575832"/>
            </a:xfrm>
            <a:prstGeom prst="rect">
              <a:avLst/>
            </a:prstGeom>
            <a:solidFill>
              <a:srgbClr val="031873"/>
            </a:solidFill>
          </p:spPr>
        </p:sp>
        <p:sp>
          <p:nvSpPr>
            <p:cNvPr id="9" name="AutoShape 3">
              <a:extLst>
                <a:ext uri="{FF2B5EF4-FFF2-40B4-BE49-F238E27FC236}">
                  <a16:creationId xmlns:a16="http://schemas.microsoft.com/office/drawing/2014/main" id="{42B7174F-8E59-4AED-984E-6805D2834417}"/>
                </a:ext>
              </a:extLst>
            </p:cNvPr>
            <p:cNvSpPr/>
            <p:nvPr/>
          </p:nvSpPr>
          <p:spPr>
            <a:xfrm>
              <a:off x="-104775" y="2573232"/>
              <a:ext cx="406854" cy="2575832"/>
            </a:xfrm>
            <a:prstGeom prst="rect">
              <a:avLst/>
            </a:prstGeom>
            <a:solidFill>
              <a:srgbClr val="76CAEB"/>
            </a:solidFill>
          </p:spPr>
        </p:sp>
        <p:sp>
          <p:nvSpPr>
            <p:cNvPr id="10" name="AutoShape 4">
              <a:extLst>
                <a:ext uri="{FF2B5EF4-FFF2-40B4-BE49-F238E27FC236}">
                  <a16:creationId xmlns:a16="http://schemas.microsoft.com/office/drawing/2014/main" id="{C64FB25C-82EE-4701-B898-027637FB1619}"/>
                </a:ext>
              </a:extLst>
            </p:cNvPr>
            <p:cNvSpPr/>
            <p:nvPr/>
          </p:nvSpPr>
          <p:spPr>
            <a:xfrm>
              <a:off x="-104775" y="5143621"/>
              <a:ext cx="406854" cy="2575832"/>
            </a:xfrm>
            <a:prstGeom prst="rect">
              <a:avLst/>
            </a:prstGeom>
            <a:solidFill>
              <a:srgbClr val="E67200"/>
            </a:solidFill>
          </p:spPr>
        </p:sp>
        <p:sp>
          <p:nvSpPr>
            <p:cNvPr id="11" name="AutoShape 5">
              <a:extLst>
                <a:ext uri="{FF2B5EF4-FFF2-40B4-BE49-F238E27FC236}">
                  <a16:creationId xmlns:a16="http://schemas.microsoft.com/office/drawing/2014/main" id="{41B7C472-F57E-4C43-896A-D7DD602E1DF2}"/>
                </a:ext>
              </a:extLst>
            </p:cNvPr>
            <p:cNvSpPr/>
            <p:nvPr/>
          </p:nvSpPr>
          <p:spPr>
            <a:xfrm>
              <a:off x="-104775" y="7714010"/>
              <a:ext cx="406854" cy="2575832"/>
            </a:xfrm>
            <a:prstGeom prst="rect">
              <a:avLst/>
            </a:prstGeom>
            <a:solidFill>
              <a:srgbClr val="ECAB02"/>
            </a:solidFill>
          </p:spPr>
        </p:sp>
      </p:grpSp>
      <p:pic>
        <p:nvPicPr>
          <p:cNvPr id="13" name="Picture 6">
            <a:extLst>
              <a:ext uri="{FF2B5EF4-FFF2-40B4-BE49-F238E27FC236}">
                <a16:creationId xmlns:a16="http://schemas.microsoft.com/office/drawing/2014/main" id="{1E8F94E8-5681-4386-B364-DDC6D2FBD4C2}"/>
              </a:ext>
            </a:extLst>
          </p:cNvPr>
          <p:cNvPicPr>
            <a:picLocks noChangeAspect="1"/>
          </p:cNvPicPr>
          <p:nvPr/>
        </p:nvPicPr>
        <p:blipFill>
          <a:blip r:embed="rId2">
            <a:alphaModFix amt="9999"/>
          </a:blip>
          <a:srcRect l="21846" t="9495" r="23059" b="10505"/>
          <a:stretch>
            <a:fillRect/>
          </a:stretch>
        </p:blipFill>
        <p:spPr>
          <a:xfrm>
            <a:off x="7880617" y="294903"/>
            <a:ext cx="4311383" cy="6268195"/>
          </a:xfrm>
          <a:prstGeom prst="rect">
            <a:avLst/>
          </a:prstGeom>
        </p:spPr>
      </p:pic>
      <p:sp>
        <p:nvSpPr>
          <p:cNvPr id="14" name="TextBox 12">
            <a:extLst>
              <a:ext uri="{FF2B5EF4-FFF2-40B4-BE49-F238E27FC236}">
                <a16:creationId xmlns:a16="http://schemas.microsoft.com/office/drawing/2014/main" id="{817AE448-10C9-4CDC-9921-08DA483194F0}"/>
              </a:ext>
            </a:extLst>
          </p:cNvPr>
          <p:cNvSpPr txBox="1"/>
          <p:nvPr/>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16" name="Picture 7">
            <a:extLst>
              <a:ext uri="{FF2B5EF4-FFF2-40B4-BE49-F238E27FC236}">
                <a16:creationId xmlns:a16="http://schemas.microsoft.com/office/drawing/2014/main" id="{FD4964BF-F3BC-413C-BF9C-FFE49E94E394}"/>
              </a:ext>
            </a:extLst>
          </p:cNvPr>
          <p:cNvPicPr>
            <a:picLocks noChangeAspect="1"/>
          </p:cNvPicPr>
          <p:nvPr userDrawn="1"/>
        </p:nvPicPr>
        <p:blipFill>
          <a:blip r:embed="rId3"/>
          <a:srcRect l="4091" t="5115" b="10125"/>
          <a:stretch>
            <a:fillRect/>
          </a:stretch>
        </p:blipFill>
        <p:spPr>
          <a:xfrm>
            <a:off x="207736" y="0"/>
            <a:ext cx="3060848" cy="1296706"/>
          </a:xfrm>
          <a:prstGeom prst="rect">
            <a:avLst/>
          </a:prstGeom>
        </p:spPr>
      </p:pic>
      <p:sp>
        <p:nvSpPr>
          <p:cNvPr id="21" name="Title 1">
            <a:extLst>
              <a:ext uri="{FF2B5EF4-FFF2-40B4-BE49-F238E27FC236}">
                <a16:creationId xmlns:a16="http://schemas.microsoft.com/office/drawing/2014/main" id="{35288E66-72AE-451C-9574-FF10A98FDF60}"/>
              </a:ext>
            </a:extLst>
          </p:cNvPr>
          <p:cNvSpPr>
            <a:spLocks noGrp="1"/>
          </p:cNvSpPr>
          <p:nvPr>
            <p:ph type="title"/>
          </p:nvPr>
        </p:nvSpPr>
        <p:spPr>
          <a:xfrm>
            <a:off x="701809" y="1999535"/>
            <a:ext cx="10515600" cy="1326091"/>
          </a:xfrm>
        </p:spPr>
        <p:txBody>
          <a:bodyPr>
            <a:normAutofit/>
          </a:bodyPr>
          <a:lstStyle>
            <a:lvl1pPr>
              <a:defRPr sz="6000">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212481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06285BC-322D-45B2-99D8-A16BA7EACE9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B8BD2B2A-28BD-4EEA-81CC-BB1C4BDB3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8DC4A-4523-44B9-876F-4E5DD69AB280}"/>
              </a:ext>
            </a:extLst>
          </p:cNvPr>
          <p:cNvSpPr>
            <a:spLocks noGrp="1"/>
          </p:cNvSpPr>
          <p:nvPr>
            <p:ph type="sldNum" sz="quarter" idx="12"/>
          </p:nvPr>
        </p:nvSpPr>
        <p:spPr/>
        <p:txBody>
          <a:bodyPr/>
          <a:lstStyle/>
          <a:p>
            <a:fld id="{4A1651B5-A2FF-4859-BE62-FE59B64FBFC0}" type="slidenum">
              <a:rPr lang="en-US" smtClean="0"/>
              <a:t>‹#›</a:t>
            </a:fld>
            <a:endParaRPr lang="en-US"/>
          </a:p>
        </p:txBody>
      </p:sp>
      <p:pic>
        <p:nvPicPr>
          <p:cNvPr id="8" name="Picture 6">
            <a:extLst>
              <a:ext uri="{FF2B5EF4-FFF2-40B4-BE49-F238E27FC236}">
                <a16:creationId xmlns:a16="http://schemas.microsoft.com/office/drawing/2014/main" id="{A4B15573-4949-46B1-968B-BF716A380E6F}"/>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9" name="TextBox 11">
            <a:extLst>
              <a:ext uri="{FF2B5EF4-FFF2-40B4-BE49-F238E27FC236}">
                <a16:creationId xmlns:a16="http://schemas.microsoft.com/office/drawing/2014/main" id="{A460904C-01BB-4031-8FD0-E1C681A6AD16}"/>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1" name="AutoShape 2">
            <a:extLst>
              <a:ext uri="{FF2B5EF4-FFF2-40B4-BE49-F238E27FC236}">
                <a16:creationId xmlns:a16="http://schemas.microsoft.com/office/drawing/2014/main" id="{78AFC5A0-4D8C-475D-9381-5DC9C133F80C}"/>
              </a:ext>
            </a:extLst>
          </p:cNvPr>
          <p:cNvSpPr/>
          <p:nvPr userDrawn="1"/>
        </p:nvSpPr>
        <p:spPr>
          <a:xfrm>
            <a:off x="-68036" y="1"/>
            <a:ext cx="271236" cy="6858000"/>
          </a:xfrm>
          <a:prstGeom prst="rect">
            <a:avLst/>
          </a:prstGeom>
          <a:solidFill>
            <a:srgbClr val="ECAB02"/>
          </a:solidFill>
        </p:spPr>
        <p:txBody>
          <a:bodyPr/>
          <a:lstStyle/>
          <a:p>
            <a:endParaRPr lang="en-US" sz="1200" dirty="0"/>
          </a:p>
        </p:txBody>
      </p:sp>
      <p:sp>
        <p:nvSpPr>
          <p:cNvPr id="12" name="Title 1">
            <a:extLst>
              <a:ext uri="{FF2B5EF4-FFF2-40B4-BE49-F238E27FC236}">
                <a16:creationId xmlns:a16="http://schemas.microsoft.com/office/drawing/2014/main" id="{835FD99D-8555-4046-95B5-AD3097239C20}"/>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252FCFD3-7F7F-4E10-AC5C-4BDEA06D577F}"/>
              </a:ext>
            </a:extLst>
          </p:cNvPr>
          <p:cNvSpPr>
            <a:spLocks noGrp="1"/>
          </p:cNvSpPr>
          <p:nvPr>
            <p:ph sz="half" idx="1"/>
          </p:nvPr>
        </p:nvSpPr>
        <p:spPr>
          <a:xfrm>
            <a:off x="838200" y="1818941"/>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6461E61B-E5D8-4D7F-81AA-F23D53F9D1DA}"/>
              </a:ext>
            </a:extLst>
          </p:cNvPr>
          <p:cNvSpPr>
            <a:spLocks noGrp="1"/>
          </p:cNvSpPr>
          <p:nvPr>
            <p:ph sz="half" idx="13"/>
          </p:nvPr>
        </p:nvSpPr>
        <p:spPr>
          <a:xfrm>
            <a:off x="6157109" y="1818941"/>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11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5E0DBC-8F46-4CB8-AC23-320FAAF7978B}"/>
              </a:ext>
            </a:extLst>
          </p:cNvPr>
          <p:cNvSpPr>
            <a:spLocks noGrp="1"/>
          </p:cNvSpPr>
          <p:nvPr>
            <p:ph type="body" idx="1"/>
          </p:nvPr>
        </p:nvSpPr>
        <p:spPr>
          <a:xfrm>
            <a:off x="840317" y="1681692"/>
            <a:ext cx="5157259"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4" name="Content Placeholder 3">
            <a:extLst>
              <a:ext uri="{FF2B5EF4-FFF2-40B4-BE49-F238E27FC236}">
                <a16:creationId xmlns:a16="http://schemas.microsoft.com/office/drawing/2014/main" id="{6C7B4324-2696-407A-9587-F8E4FFC7E636}"/>
              </a:ext>
            </a:extLst>
          </p:cNvPr>
          <p:cNvSpPr>
            <a:spLocks noGrp="1"/>
          </p:cNvSpPr>
          <p:nvPr>
            <p:ph sz="half" idx="2"/>
          </p:nvPr>
        </p:nvSpPr>
        <p:spPr>
          <a:xfrm>
            <a:off x="840317" y="2505076"/>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564FD0C-90C1-4DC6-9D23-0CD70ED564EB}"/>
              </a:ext>
            </a:extLst>
          </p:cNvPr>
          <p:cNvSpPr>
            <a:spLocks noGrp="1"/>
          </p:cNvSpPr>
          <p:nvPr>
            <p:ph type="body" sz="quarter" idx="3"/>
          </p:nvPr>
        </p:nvSpPr>
        <p:spPr>
          <a:xfrm>
            <a:off x="6172200" y="1681692"/>
            <a:ext cx="5183717"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7" name="Date Placeholder 6">
            <a:extLst>
              <a:ext uri="{FF2B5EF4-FFF2-40B4-BE49-F238E27FC236}">
                <a16:creationId xmlns:a16="http://schemas.microsoft.com/office/drawing/2014/main" id="{0807189F-DAC0-42A8-8F3D-7A8F9718962F}"/>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8" name="Footer Placeholder 7">
            <a:extLst>
              <a:ext uri="{FF2B5EF4-FFF2-40B4-BE49-F238E27FC236}">
                <a16:creationId xmlns:a16="http://schemas.microsoft.com/office/drawing/2014/main" id="{054D385D-3FAB-4587-9F57-E1D5DD3C41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761B9-98EB-42A4-A49D-887755FFEE4E}"/>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11" name="TextBox 5">
            <a:extLst>
              <a:ext uri="{FF2B5EF4-FFF2-40B4-BE49-F238E27FC236}">
                <a16:creationId xmlns:a16="http://schemas.microsoft.com/office/drawing/2014/main" id="{F55FB4D6-F3F1-4A92-8DAF-4A9FB9E16730}"/>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pic>
        <p:nvPicPr>
          <p:cNvPr id="13" name="Picture 6">
            <a:extLst>
              <a:ext uri="{FF2B5EF4-FFF2-40B4-BE49-F238E27FC236}">
                <a16:creationId xmlns:a16="http://schemas.microsoft.com/office/drawing/2014/main" id="{44498CB7-CC20-4749-845C-045395C83A7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4" name="AutoShape 2">
            <a:extLst>
              <a:ext uri="{FF2B5EF4-FFF2-40B4-BE49-F238E27FC236}">
                <a16:creationId xmlns:a16="http://schemas.microsoft.com/office/drawing/2014/main" id="{229D9494-D58D-48F0-923D-3F9741678EF1}"/>
              </a:ext>
            </a:extLst>
          </p:cNvPr>
          <p:cNvSpPr/>
          <p:nvPr userDrawn="1"/>
        </p:nvSpPr>
        <p:spPr>
          <a:xfrm>
            <a:off x="-32219" y="-28584"/>
            <a:ext cx="271236" cy="7020360"/>
          </a:xfrm>
          <a:prstGeom prst="rect">
            <a:avLst/>
          </a:prstGeom>
          <a:solidFill>
            <a:srgbClr val="00166E"/>
          </a:solidFill>
        </p:spPr>
      </p:sp>
      <p:sp>
        <p:nvSpPr>
          <p:cNvPr id="15" name="Content Placeholder 3">
            <a:extLst>
              <a:ext uri="{FF2B5EF4-FFF2-40B4-BE49-F238E27FC236}">
                <a16:creationId xmlns:a16="http://schemas.microsoft.com/office/drawing/2014/main" id="{3E7C2488-D139-47E0-938D-2AF95E829CAE}"/>
              </a:ext>
            </a:extLst>
          </p:cNvPr>
          <p:cNvSpPr>
            <a:spLocks noGrp="1"/>
          </p:cNvSpPr>
          <p:nvPr>
            <p:ph sz="half" idx="13"/>
          </p:nvPr>
        </p:nvSpPr>
        <p:spPr>
          <a:xfrm>
            <a:off x="6197600" y="2514600"/>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a:extLst>
              <a:ext uri="{FF2B5EF4-FFF2-40B4-BE49-F238E27FC236}">
                <a16:creationId xmlns:a16="http://schemas.microsoft.com/office/drawing/2014/main" id="{1B9DE24C-C7EF-445E-99F3-C4868D0B5854}"/>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14597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807189F-DAC0-42A8-8F3D-7A8F9718962F}"/>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8" name="Footer Placeholder 7">
            <a:extLst>
              <a:ext uri="{FF2B5EF4-FFF2-40B4-BE49-F238E27FC236}">
                <a16:creationId xmlns:a16="http://schemas.microsoft.com/office/drawing/2014/main" id="{054D385D-3FAB-4587-9F57-E1D5DD3C41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761B9-98EB-42A4-A49D-887755FFEE4E}"/>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11" name="TextBox 5">
            <a:extLst>
              <a:ext uri="{FF2B5EF4-FFF2-40B4-BE49-F238E27FC236}">
                <a16:creationId xmlns:a16="http://schemas.microsoft.com/office/drawing/2014/main" id="{F55FB4D6-F3F1-4A92-8DAF-4A9FB9E16730}"/>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
        <p:nvSpPr>
          <p:cNvPr id="12" name="AutoShape 2">
            <a:extLst>
              <a:ext uri="{FF2B5EF4-FFF2-40B4-BE49-F238E27FC236}">
                <a16:creationId xmlns:a16="http://schemas.microsoft.com/office/drawing/2014/main" id="{7C397AD5-9D39-4D31-B932-335B7C26E113}"/>
              </a:ext>
            </a:extLst>
          </p:cNvPr>
          <p:cNvSpPr/>
          <p:nvPr userDrawn="1"/>
        </p:nvSpPr>
        <p:spPr>
          <a:xfrm>
            <a:off x="-32219" y="-28584"/>
            <a:ext cx="271236" cy="7020360"/>
          </a:xfrm>
          <a:prstGeom prst="rect">
            <a:avLst/>
          </a:prstGeom>
          <a:solidFill>
            <a:srgbClr val="76CAEB"/>
          </a:solidFill>
        </p:spPr>
      </p:sp>
      <p:pic>
        <p:nvPicPr>
          <p:cNvPr id="13" name="Picture 6">
            <a:extLst>
              <a:ext uri="{FF2B5EF4-FFF2-40B4-BE49-F238E27FC236}">
                <a16:creationId xmlns:a16="http://schemas.microsoft.com/office/drawing/2014/main" id="{44498CB7-CC20-4749-845C-045395C83A7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4" name="Title 1">
            <a:extLst>
              <a:ext uri="{FF2B5EF4-FFF2-40B4-BE49-F238E27FC236}">
                <a16:creationId xmlns:a16="http://schemas.microsoft.com/office/drawing/2014/main" id="{A4631DC8-5DE3-4FD1-A351-35515CD5386A}"/>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C3F30C58-19B3-41E7-9E0A-E6B1D652126E}"/>
              </a:ext>
            </a:extLst>
          </p:cNvPr>
          <p:cNvSpPr>
            <a:spLocks noGrp="1"/>
          </p:cNvSpPr>
          <p:nvPr>
            <p:ph type="body" idx="1"/>
          </p:nvPr>
        </p:nvSpPr>
        <p:spPr>
          <a:xfrm>
            <a:off x="840317" y="1681692"/>
            <a:ext cx="5157259"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6" name="Content Placeholder 3">
            <a:extLst>
              <a:ext uri="{FF2B5EF4-FFF2-40B4-BE49-F238E27FC236}">
                <a16:creationId xmlns:a16="http://schemas.microsoft.com/office/drawing/2014/main" id="{A8A88486-4DE2-4725-8191-4966A17C1F62}"/>
              </a:ext>
            </a:extLst>
          </p:cNvPr>
          <p:cNvSpPr>
            <a:spLocks noGrp="1"/>
          </p:cNvSpPr>
          <p:nvPr>
            <p:ph sz="half" idx="2"/>
          </p:nvPr>
        </p:nvSpPr>
        <p:spPr>
          <a:xfrm>
            <a:off x="840317" y="2505076"/>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4946C1C7-2410-4B7D-857F-D9DBF5256844}"/>
              </a:ext>
            </a:extLst>
          </p:cNvPr>
          <p:cNvSpPr>
            <a:spLocks noGrp="1"/>
          </p:cNvSpPr>
          <p:nvPr>
            <p:ph type="body" sz="quarter" idx="3"/>
          </p:nvPr>
        </p:nvSpPr>
        <p:spPr>
          <a:xfrm>
            <a:off x="6172200" y="1681692"/>
            <a:ext cx="5183717"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8" name="Content Placeholder 3">
            <a:extLst>
              <a:ext uri="{FF2B5EF4-FFF2-40B4-BE49-F238E27FC236}">
                <a16:creationId xmlns:a16="http://schemas.microsoft.com/office/drawing/2014/main" id="{AE26CD90-BFC7-4A48-918F-6BE2FA8E7BDB}"/>
              </a:ext>
            </a:extLst>
          </p:cNvPr>
          <p:cNvSpPr>
            <a:spLocks noGrp="1"/>
          </p:cNvSpPr>
          <p:nvPr>
            <p:ph sz="half" idx="13"/>
          </p:nvPr>
        </p:nvSpPr>
        <p:spPr>
          <a:xfrm>
            <a:off x="6197600" y="2514600"/>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795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807189F-DAC0-42A8-8F3D-7A8F9718962F}"/>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8" name="Footer Placeholder 7">
            <a:extLst>
              <a:ext uri="{FF2B5EF4-FFF2-40B4-BE49-F238E27FC236}">
                <a16:creationId xmlns:a16="http://schemas.microsoft.com/office/drawing/2014/main" id="{054D385D-3FAB-4587-9F57-E1D5DD3C41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761B9-98EB-42A4-A49D-887755FFEE4E}"/>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11" name="TextBox 5">
            <a:extLst>
              <a:ext uri="{FF2B5EF4-FFF2-40B4-BE49-F238E27FC236}">
                <a16:creationId xmlns:a16="http://schemas.microsoft.com/office/drawing/2014/main" id="{F55FB4D6-F3F1-4A92-8DAF-4A9FB9E16730}"/>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
        <p:nvSpPr>
          <p:cNvPr id="13" name="AutoShape 2">
            <a:extLst>
              <a:ext uri="{FF2B5EF4-FFF2-40B4-BE49-F238E27FC236}">
                <a16:creationId xmlns:a16="http://schemas.microsoft.com/office/drawing/2014/main" id="{F1AC2D2D-E1B2-4DFB-ABA3-E5FE240AB55C}"/>
              </a:ext>
            </a:extLst>
          </p:cNvPr>
          <p:cNvSpPr/>
          <p:nvPr userDrawn="1"/>
        </p:nvSpPr>
        <p:spPr>
          <a:xfrm>
            <a:off x="-69850" y="1895"/>
            <a:ext cx="271236" cy="7020360"/>
          </a:xfrm>
          <a:prstGeom prst="rect">
            <a:avLst/>
          </a:prstGeom>
          <a:solidFill>
            <a:srgbClr val="E67200"/>
          </a:solidFill>
        </p:spPr>
      </p:sp>
      <p:pic>
        <p:nvPicPr>
          <p:cNvPr id="14" name="Picture 6">
            <a:extLst>
              <a:ext uri="{FF2B5EF4-FFF2-40B4-BE49-F238E27FC236}">
                <a16:creationId xmlns:a16="http://schemas.microsoft.com/office/drawing/2014/main" id="{59975C0A-6A5E-45EF-AAC5-F1DD4FF50C36}"/>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5" name="Title 1">
            <a:extLst>
              <a:ext uri="{FF2B5EF4-FFF2-40B4-BE49-F238E27FC236}">
                <a16:creationId xmlns:a16="http://schemas.microsoft.com/office/drawing/2014/main" id="{DE07BC97-673A-4D32-BC3B-23F309FADB25}"/>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F6B60D22-6D46-4D4E-A9CD-49812570A6FE}"/>
              </a:ext>
            </a:extLst>
          </p:cNvPr>
          <p:cNvSpPr>
            <a:spLocks noGrp="1"/>
          </p:cNvSpPr>
          <p:nvPr>
            <p:ph type="body" idx="1"/>
          </p:nvPr>
        </p:nvSpPr>
        <p:spPr>
          <a:xfrm>
            <a:off x="840317" y="1681692"/>
            <a:ext cx="5157259"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7" name="Content Placeholder 3">
            <a:extLst>
              <a:ext uri="{FF2B5EF4-FFF2-40B4-BE49-F238E27FC236}">
                <a16:creationId xmlns:a16="http://schemas.microsoft.com/office/drawing/2014/main" id="{D5EF4023-13E0-40AC-9364-77B293B69463}"/>
              </a:ext>
            </a:extLst>
          </p:cNvPr>
          <p:cNvSpPr>
            <a:spLocks noGrp="1"/>
          </p:cNvSpPr>
          <p:nvPr>
            <p:ph sz="half" idx="2"/>
          </p:nvPr>
        </p:nvSpPr>
        <p:spPr>
          <a:xfrm>
            <a:off x="840317" y="2505076"/>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99AE8899-B632-474E-B2B6-1B52B31C05D6}"/>
              </a:ext>
            </a:extLst>
          </p:cNvPr>
          <p:cNvSpPr>
            <a:spLocks noGrp="1"/>
          </p:cNvSpPr>
          <p:nvPr>
            <p:ph type="body" sz="quarter" idx="3"/>
          </p:nvPr>
        </p:nvSpPr>
        <p:spPr>
          <a:xfrm>
            <a:off x="6172200" y="1681692"/>
            <a:ext cx="5183717"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9" name="Content Placeholder 3">
            <a:extLst>
              <a:ext uri="{FF2B5EF4-FFF2-40B4-BE49-F238E27FC236}">
                <a16:creationId xmlns:a16="http://schemas.microsoft.com/office/drawing/2014/main" id="{EE41E6FA-2D27-4699-9DEA-2D757CA4091C}"/>
              </a:ext>
            </a:extLst>
          </p:cNvPr>
          <p:cNvSpPr>
            <a:spLocks noGrp="1"/>
          </p:cNvSpPr>
          <p:nvPr>
            <p:ph sz="half" idx="13"/>
          </p:nvPr>
        </p:nvSpPr>
        <p:spPr>
          <a:xfrm>
            <a:off x="6197600" y="2514600"/>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274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807189F-DAC0-42A8-8F3D-7A8F9718962F}"/>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8" name="Footer Placeholder 7">
            <a:extLst>
              <a:ext uri="{FF2B5EF4-FFF2-40B4-BE49-F238E27FC236}">
                <a16:creationId xmlns:a16="http://schemas.microsoft.com/office/drawing/2014/main" id="{054D385D-3FAB-4587-9F57-E1D5DD3C41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761B9-98EB-42A4-A49D-887755FFEE4E}"/>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11" name="TextBox 5">
            <a:extLst>
              <a:ext uri="{FF2B5EF4-FFF2-40B4-BE49-F238E27FC236}">
                <a16:creationId xmlns:a16="http://schemas.microsoft.com/office/drawing/2014/main" id="{F55FB4D6-F3F1-4A92-8DAF-4A9FB9E16730}"/>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
        <p:nvSpPr>
          <p:cNvPr id="13" name="AutoShape 2">
            <a:extLst>
              <a:ext uri="{FF2B5EF4-FFF2-40B4-BE49-F238E27FC236}">
                <a16:creationId xmlns:a16="http://schemas.microsoft.com/office/drawing/2014/main" id="{85D6B77C-FB62-40A1-B4B4-81D3EED74A15}"/>
              </a:ext>
            </a:extLst>
          </p:cNvPr>
          <p:cNvSpPr/>
          <p:nvPr userDrawn="1"/>
        </p:nvSpPr>
        <p:spPr>
          <a:xfrm>
            <a:off x="-68036" y="1"/>
            <a:ext cx="271236" cy="6858000"/>
          </a:xfrm>
          <a:prstGeom prst="rect">
            <a:avLst/>
          </a:prstGeom>
          <a:solidFill>
            <a:srgbClr val="ECAB02"/>
          </a:solidFill>
        </p:spPr>
        <p:txBody>
          <a:bodyPr/>
          <a:lstStyle/>
          <a:p>
            <a:endParaRPr lang="en-US" sz="1200" dirty="0"/>
          </a:p>
        </p:txBody>
      </p:sp>
      <p:pic>
        <p:nvPicPr>
          <p:cNvPr id="14" name="Picture 6">
            <a:extLst>
              <a:ext uri="{FF2B5EF4-FFF2-40B4-BE49-F238E27FC236}">
                <a16:creationId xmlns:a16="http://schemas.microsoft.com/office/drawing/2014/main" id="{7A03F101-8A5D-44D9-B21B-9FD4EEBAC19B}"/>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5" name="Title 1">
            <a:extLst>
              <a:ext uri="{FF2B5EF4-FFF2-40B4-BE49-F238E27FC236}">
                <a16:creationId xmlns:a16="http://schemas.microsoft.com/office/drawing/2014/main" id="{A3677094-00E6-42AD-9DD5-A13D1BD1C269}"/>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B8C7CA94-EC98-450F-B287-A1B82E530A41}"/>
              </a:ext>
            </a:extLst>
          </p:cNvPr>
          <p:cNvSpPr>
            <a:spLocks noGrp="1"/>
          </p:cNvSpPr>
          <p:nvPr>
            <p:ph type="body" idx="1"/>
          </p:nvPr>
        </p:nvSpPr>
        <p:spPr>
          <a:xfrm>
            <a:off x="840317" y="1681692"/>
            <a:ext cx="5157259"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7" name="Content Placeholder 3">
            <a:extLst>
              <a:ext uri="{FF2B5EF4-FFF2-40B4-BE49-F238E27FC236}">
                <a16:creationId xmlns:a16="http://schemas.microsoft.com/office/drawing/2014/main" id="{27F7963C-568D-40FF-80AC-1D55F0305193}"/>
              </a:ext>
            </a:extLst>
          </p:cNvPr>
          <p:cNvSpPr>
            <a:spLocks noGrp="1"/>
          </p:cNvSpPr>
          <p:nvPr>
            <p:ph sz="half" idx="2"/>
          </p:nvPr>
        </p:nvSpPr>
        <p:spPr>
          <a:xfrm>
            <a:off x="840317" y="2505076"/>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7EF30CE-86F3-43F4-89B8-902BFE4B1A35}"/>
              </a:ext>
            </a:extLst>
          </p:cNvPr>
          <p:cNvSpPr>
            <a:spLocks noGrp="1"/>
          </p:cNvSpPr>
          <p:nvPr>
            <p:ph type="body" sz="quarter" idx="3"/>
          </p:nvPr>
        </p:nvSpPr>
        <p:spPr>
          <a:xfrm>
            <a:off x="6172200" y="1681692"/>
            <a:ext cx="5183717" cy="823383"/>
          </a:xfrm>
        </p:spPr>
        <p:txBody>
          <a:bodyPr anchor="b"/>
          <a:lstStyle>
            <a:lvl1pPr marL="0" indent="0">
              <a:buNone/>
              <a:defRPr sz="1600" b="1">
                <a:solidFill>
                  <a:schemeClr val="accent2"/>
                </a:solidFill>
                <a:latin typeface="Public Sans" panose="020B0604020202020204" charset="0"/>
              </a:defRPr>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Edit Master text styles</a:t>
            </a:r>
          </a:p>
        </p:txBody>
      </p:sp>
      <p:sp>
        <p:nvSpPr>
          <p:cNvPr id="19" name="Content Placeholder 3">
            <a:extLst>
              <a:ext uri="{FF2B5EF4-FFF2-40B4-BE49-F238E27FC236}">
                <a16:creationId xmlns:a16="http://schemas.microsoft.com/office/drawing/2014/main" id="{BF0DD8F3-AFC1-4011-9BB4-860FCACB5689}"/>
              </a:ext>
            </a:extLst>
          </p:cNvPr>
          <p:cNvSpPr>
            <a:spLocks noGrp="1"/>
          </p:cNvSpPr>
          <p:nvPr>
            <p:ph sz="half" idx="13"/>
          </p:nvPr>
        </p:nvSpPr>
        <p:spPr>
          <a:xfrm>
            <a:off x="6197600" y="2514600"/>
            <a:ext cx="5157259" cy="368511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54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0CF3E9-47E2-4DCF-BF7D-AF545E8DDCE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4" name="Footer Placeholder 3">
            <a:extLst>
              <a:ext uri="{FF2B5EF4-FFF2-40B4-BE49-F238E27FC236}">
                <a16:creationId xmlns:a16="http://schemas.microsoft.com/office/drawing/2014/main" id="{C3695B17-0E84-4E54-A108-D7295E3BD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53EFC-015D-4B01-93BF-F20DCCB02D8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7" name="TextBox 11">
            <a:extLst>
              <a:ext uri="{FF2B5EF4-FFF2-40B4-BE49-F238E27FC236}">
                <a16:creationId xmlns:a16="http://schemas.microsoft.com/office/drawing/2014/main" id="{281423E2-494F-4225-B510-F1BADCBEC5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9" name="Picture 6">
            <a:extLst>
              <a:ext uri="{FF2B5EF4-FFF2-40B4-BE49-F238E27FC236}">
                <a16:creationId xmlns:a16="http://schemas.microsoft.com/office/drawing/2014/main" id="{8FDEDA44-76D0-4A10-BC69-3CB5E2BAF3DE}"/>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0" name="AutoShape 2">
            <a:extLst>
              <a:ext uri="{FF2B5EF4-FFF2-40B4-BE49-F238E27FC236}">
                <a16:creationId xmlns:a16="http://schemas.microsoft.com/office/drawing/2014/main" id="{374EDE5C-40CC-449A-9613-7C9171FA535D}"/>
              </a:ext>
            </a:extLst>
          </p:cNvPr>
          <p:cNvSpPr/>
          <p:nvPr userDrawn="1"/>
        </p:nvSpPr>
        <p:spPr>
          <a:xfrm>
            <a:off x="-32219" y="-28584"/>
            <a:ext cx="271236" cy="7020360"/>
          </a:xfrm>
          <a:prstGeom prst="rect">
            <a:avLst/>
          </a:prstGeom>
          <a:solidFill>
            <a:srgbClr val="76CAEB"/>
          </a:solidFill>
        </p:spPr>
      </p:sp>
      <p:sp>
        <p:nvSpPr>
          <p:cNvPr id="11" name="Title 1">
            <a:extLst>
              <a:ext uri="{FF2B5EF4-FFF2-40B4-BE49-F238E27FC236}">
                <a16:creationId xmlns:a16="http://schemas.microsoft.com/office/drawing/2014/main" id="{2120BB9E-05EC-48F7-A2F3-00B3B10F48DE}"/>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354754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768-C278-4492-863D-4D5345E7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CF3E9-47E2-4DCF-BF7D-AF545E8DDCE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4" name="Footer Placeholder 3">
            <a:extLst>
              <a:ext uri="{FF2B5EF4-FFF2-40B4-BE49-F238E27FC236}">
                <a16:creationId xmlns:a16="http://schemas.microsoft.com/office/drawing/2014/main" id="{C3695B17-0E84-4E54-A108-D7295E3BD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53EFC-015D-4B01-93BF-F20DCCB02D8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7" name="TextBox 11">
            <a:extLst>
              <a:ext uri="{FF2B5EF4-FFF2-40B4-BE49-F238E27FC236}">
                <a16:creationId xmlns:a16="http://schemas.microsoft.com/office/drawing/2014/main" id="{281423E2-494F-4225-B510-F1BADCBEC5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8" name="AutoShape 2">
            <a:extLst>
              <a:ext uri="{FF2B5EF4-FFF2-40B4-BE49-F238E27FC236}">
                <a16:creationId xmlns:a16="http://schemas.microsoft.com/office/drawing/2014/main" id="{34C27B0E-B472-4E91-8F5A-5E8F485E6E70}"/>
              </a:ext>
            </a:extLst>
          </p:cNvPr>
          <p:cNvSpPr/>
          <p:nvPr userDrawn="1"/>
        </p:nvSpPr>
        <p:spPr>
          <a:xfrm>
            <a:off x="-32219" y="-28584"/>
            <a:ext cx="271236" cy="7020360"/>
          </a:xfrm>
          <a:prstGeom prst="rect">
            <a:avLst/>
          </a:prstGeom>
          <a:solidFill>
            <a:srgbClr val="00166E"/>
          </a:solidFill>
        </p:spPr>
      </p:sp>
      <p:pic>
        <p:nvPicPr>
          <p:cNvPr id="9" name="Picture 6">
            <a:extLst>
              <a:ext uri="{FF2B5EF4-FFF2-40B4-BE49-F238E27FC236}">
                <a16:creationId xmlns:a16="http://schemas.microsoft.com/office/drawing/2014/main" id="{8FDEDA44-76D0-4A10-BC69-3CB5E2BAF3DE}"/>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Tree>
    <p:extLst>
      <p:ext uri="{BB962C8B-B14F-4D97-AF65-F5344CB8AC3E}">
        <p14:creationId xmlns:p14="http://schemas.microsoft.com/office/powerpoint/2010/main" val="327697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0CF3E9-47E2-4DCF-BF7D-AF545E8DDCE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4" name="Footer Placeholder 3">
            <a:extLst>
              <a:ext uri="{FF2B5EF4-FFF2-40B4-BE49-F238E27FC236}">
                <a16:creationId xmlns:a16="http://schemas.microsoft.com/office/drawing/2014/main" id="{C3695B17-0E84-4E54-A108-D7295E3BD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53EFC-015D-4B01-93BF-F20DCCB02D8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7" name="TextBox 11">
            <a:extLst>
              <a:ext uri="{FF2B5EF4-FFF2-40B4-BE49-F238E27FC236}">
                <a16:creationId xmlns:a16="http://schemas.microsoft.com/office/drawing/2014/main" id="{281423E2-494F-4225-B510-F1BADCBEC5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9" name="Picture 6">
            <a:extLst>
              <a:ext uri="{FF2B5EF4-FFF2-40B4-BE49-F238E27FC236}">
                <a16:creationId xmlns:a16="http://schemas.microsoft.com/office/drawing/2014/main" id="{8FDEDA44-76D0-4A10-BC69-3CB5E2BAF3DE}"/>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0" name="AutoShape 2">
            <a:extLst>
              <a:ext uri="{FF2B5EF4-FFF2-40B4-BE49-F238E27FC236}">
                <a16:creationId xmlns:a16="http://schemas.microsoft.com/office/drawing/2014/main" id="{B0035459-3EE1-4254-B3A9-81302EE91ADF}"/>
              </a:ext>
            </a:extLst>
          </p:cNvPr>
          <p:cNvSpPr/>
          <p:nvPr userDrawn="1"/>
        </p:nvSpPr>
        <p:spPr>
          <a:xfrm>
            <a:off x="-69850" y="1895"/>
            <a:ext cx="271236" cy="7020360"/>
          </a:xfrm>
          <a:prstGeom prst="rect">
            <a:avLst/>
          </a:prstGeom>
          <a:solidFill>
            <a:srgbClr val="E67200"/>
          </a:solidFill>
        </p:spPr>
      </p:sp>
      <p:sp>
        <p:nvSpPr>
          <p:cNvPr id="11" name="Title 1">
            <a:extLst>
              <a:ext uri="{FF2B5EF4-FFF2-40B4-BE49-F238E27FC236}">
                <a16:creationId xmlns:a16="http://schemas.microsoft.com/office/drawing/2014/main" id="{2336FC4E-D8CD-44DE-8F8E-56BD378A38AA}"/>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292446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0CF3E9-47E2-4DCF-BF7D-AF545E8DDCE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4" name="Footer Placeholder 3">
            <a:extLst>
              <a:ext uri="{FF2B5EF4-FFF2-40B4-BE49-F238E27FC236}">
                <a16:creationId xmlns:a16="http://schemas.microsoft.com/office/drawing/2014/main" id="{C3695B17-0E84-4E54-A108-D7295E3BD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53EFC-015D-4B01-93BF-F20DCCB02D8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7" name="TextBox 11">
            <a:extLst>
              <a:ext uri="{FF2B5EF4-FFF2-40B4-BE49-F238E27FC236}">
                <a16:creationId xmlns:a16="http://schemas.microsoft.com/office/drawing/2014/main" id="{281423E2-494F-4225-B510-F1BADCBEC5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
        <p:nvSpPr>
          <p:cNvPr id="10" name="AutoShape 2">
            <a:extLst>
              <a:ext uri="{FF2B5EF4-FFF2-40B4-BE49-F238E27FC236}">
                <a16:creationId xmlns:a16="http://schemas.microsoft.com/office/drawing/2014/main" id="{169A6ECC-8D5F-4FDC-9640-3C26773A9BF4}"/>
              </a:ext>
            </a:extLst>
          </p:cNvPr>
          <p:cNvSpPr/>
          <p:nvPr userDrawn="1"/>
        </p:nvSpPr>
        <p:spPr>
          <a:xfrm>
            <a:off x="-43519" y="25400"/>
            <a:ext cx="271236" cy="6858000"/>
          </a:xfrm>
          <a:prstGeom prst="rect">
            <a:avLst/>
          </a:prstGeom>
          <a:solidFill>
            <a:srgbClr val="ECAB02"/>
          </a:solidFill>
        </p:spPr>
        <p:txBody>
          <a:bodyPr/>
          <a:lstStyle/>
          <a:p>
            <a:endParaRPr lang="en-US" sz="1200" dirty="0"/>
          </a:p>
        </p:txBody>
      </p:sp>
      <p:pic>
        <p:nvPicPr>
          <p:cNvPr id="11" name="Picture 6">
            <a:extLst>
              <a:ext uri="{FF2B5EF4-FFF2-40B4-BE49-F238E27FC236}">
                <a16:creationId xmlns:a16="http://schemas.microsoft.com/office/drawing/2014/main" id="{63730756-84E5-4DB5-8416-DF553EF8D826}"/>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2" name="Title 1">
            <a:extLst>
              <a:ext uri="{FF2B5EF4-FFF2-40B4-BE49-F238E27FC236}">
                <a16:creationId xmlns:a16="http://schemas.microsoft.com/office/drawing/2014/main" id="{0A240824-C2BE-48F7-8967-2B9EF458A94C}"/>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189775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C82E1-64A4-4226-9CCA-DEEB6D17F0FB}"/>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3" name="Footer Placeholder 2">
            <a:extLst>
              <a:ext uri="{FF2B5EF4-FFF2-40B4-BE49-F238E27FC236}">
                <a16:creationId xmlns:a16="http://schemas.microsoft.com/office/drawing/2014/main" id="{025E9622-5ABB-4CF9-A577-762EF65AD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9757D-84C2-448F-8D0F-0D71DC4DED9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5" name="AutoShape 2">
            <a:extLst>
              <a:ext uri="{FF2B5EF4-FFF2-40B4-BE49-F238E27FC236}">
                <a16:creationId xmlns:a16="http://schemas.microsoft.com/office/drawing/2014/main" id="{3FF658E9-69E6-4A41-A44B-2FFC79E1F5BC}"/>
              </a:ext>
            </a:extLst>
          </p:cNvPr>
          <p:cNvSpPr/>
          <p:nvPr userDrawn="1"/>
        </p:nvSpPr>
        <p:spPr>
          <a:xfrm>
            <a:off x="-32219" y="-28584"/>
            <a:ext cx="271236" cy="7020360"/>
          </a:xfrm>
          <a:prstGeom prst="rect">
            <a:avLst/>
          </a:prstGeom>
          <a:solidFill>
            <a:srgbClr val="00166E"/>
          </a:solidFill>
        </p:spPr>
      </p:sp>
      <p:pic>
        <p:nvPicPr>
          <p:cNvPr id="6" name="Picture 6">
            <a:extLst>
              <a:ext uri="{FF2B5EF4-FFF2-40B4-BE49-F238E27FC236}">
                <a16:creationId xmlns:a16="http://schemas.microsoft.com/office/drawing/2014/main" id="{999A2EF8-0A61-49D9-9507-F884283DA0BB}"/>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7" name="TextBox 11">
            <a:extLst>
              <a:ext uri="{FF2B5EF4-FFF2-40B4-BE49-F238E27FC236}">
                <a16:creationId xmlns:a16="http://schemas.microsoft.com/office/drawing/2014/main" id="{7F4FD8E2-237C-4C8D-BB13-7EE349FCA7A7}"/>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Tree>
    <p:extLst>
      <p:ext uri="{BB962C8B-B14F-4D97-AF65-F5344CB8AC3E}">
        <p14:creationId xmlns:p14="http://schemas.microsoft.com/office/powerpoint/2010/main" val="231531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993D-0584-430E-A564-261DFAEF6B85}"/>
              </a:ext>
            </a:extLst>
          </p:cNvPr>
          <p:cNvSpPr>
            <a:spLocks noGrp="1"/>
          </p:cNvSpPr>
          <p:nvPr>
            <p:ph type="title"/>
          </p:nvPr>
        </p:nvSpPr>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C7D866D8-844B-4C20-9B99-956389E63CC0}"/>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CFF5F6C8-A606-4637-B087-A6CB39525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263B-F132-4185-8F84-597031106826}"/>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8" name="TextBox 11">
            <a:extLst>
              <a:ext uri="{FF2B5EF4-FFF2-40B4-BE49-F238E27FC236}">
                <a16:creationId xmlns:a16="http://schemas.microsoft.com/office/drawing/2014/main" id="{2EA7F527-7F0D-44B2-B3A1-2645A40D3341}"/>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9" name="AutoShape 2">
            <a:extLst>
              <a:ext uri="{FF2B5EF4-FFF2-40B4-BE49-F238E27FC236}">
                <a16:creationId xmlns:a16="http://schemas.microsoft.com/office/drawing/2014/main" id="{0606E5A1-ECC3-47CA-8F24-AA91B32D9846}"/>
              </a:ext>
            </a:extLst>
          </p:cNvPr>
          <p:cNvSpPr/>
          <p:nvPr userDrawn="1"/>
        </p:nvSpPr>
        <p:spPr>
          <a:xfrm>
            <a:off x="-32219" y="-28584"/>
            <a:ext cx="271236" cy="7020360"/>
          </a:xfrm>
          <a:prstGeom prst="rect">
            <a:avLst/>
          </a:prstGeom>
          <a:solidFill>
            <a:srgbClr val="00166E"/>
          </a:solidFill>
        </p:spPr>
      </p:sp>
      <p:pic>
        <p:nvPicPr>
          <p:cNvPr id="10" name="Picture 6">
            <a:extLst>
              <a:ext uri="{FF2B5EF4-FFF2-40B4-BE49-F238E27FC236}">
                <a16:creationId xmlns:a16="http://schemas.microsoft.com/office/drawing/2014/main" id="{DEDD8EC1-CB1F-4FCC-8CCE-9971E0F078F1}"/>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1" name="Content Placeholder 2">
            <a:extLst>
              <a:ext uri="{FF2B5EF4-FFF2-40B4-BE49-F238E27FC236}">
                <a16:creationId xmlns:a16="http://schemas.microsoft.com/office/drawing/2014/main" id="{6AC99463-FCCA-4FD8-A6F2-21F5D54F8075}"/>
              </a:ext>
            </a:extLst>
          </p:cNvPr>
          <p:cNvSpPr>
            <a:spLocks noGrp="1"/>
          </p:cNvSpPr>
          <p:nvPr>
            <p:ph idx="1"/>
          </p:nvPr>
        </p:nvSpPr>
        <p:spPr>
          <a:xfrm>
            <a:off x="838200" y="1825625"/>
            <a:ext cx="105156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0070C0"/>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890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C82E1-64A4-4226-9CCA-DEEB6D17F0FB}"/>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3" name="Footer Placeholder 2">
            <a:extLst>
              <a:ext uri="{FF2B5EF4-FFF2-40B4-BE49-F238E27FC236}">
                <a16:creationId xmlns:a16="http://schemas.microsoft.com/office/drawing/2014/main" id="{025E9622-5ABB-4CF9-A577-762EF65AD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9757D-84C2-448F-8D0F-0D71DC4DED9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5" name="AutoShape 2">
            <a:extLst>
              <a:ext uri="{FF2B5EF4-FFF2-40B4-BE49-F238E27FC236}">
                <a16:creationId xmlns:a16="http://schemas.microsoft.com/office/drawing/2014/main" id="{BE3BFBA6-85EC-486A-BC00-E3A0A63243B6}"/>
              </a:ext>
            </a:extLst>
          </p:cNvPr>
          <p:cNvSpPr/>
          <p:nvPr userDrawn="1"/>
        </p:nvSpPr>
        <p:spPr>
          <a:xfrm>
            <a:off x="-32219" y="-28584"/>
            <a:ext cx="271236" cy="7020360"/>
          </a:xfrm>
          <a:prstGeom prst="rect">
            <a:avLst/>
          </a:prstGeom>
          <a:solidFill>
            <a:srgbClr val="76CAEB"/>
          </a:solidFill>
        </p:spPr>
      </p:sp>
      <p:pic>
        <p:nvPicPr>
          <p:cNvPr id="6" name="Picture 6">
            <a:extLst>
              <a:ext uri="{FF2B5EF4-FFF2-40B4-BE49-F238E27FC236}">
                <a16:creationId xmlns:a16="http://schemas.microsoft.com/office/drawing/2014/main" id="{6D7EA4FF-18B0-4336-9349-8FD8639D65BE}"/>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7" name="TextBox 11">
            <a:extLst>
              <a:ext uri="{FF2B5EF4-FFF2-40B4-BE49-F238E27FC236}">
                <a16:creationId xmlns:a16="http://schemas.microsoft.com/office/drawing/2014/main" id="{046C4F2B-7CF8-42FA-AB1B-86888658ED96}"/>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Tree>
    <p:extLst>
      <p:ext uri="{BB962C8B-B14F-4D97-AF65-F5344CB8AC3E}">
        <p14:creationId xmlns:p14="http://schemas.microsoft.com/office/powerpoint/2010/main" val="305522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C82E1-64A4-4226-9CCA-DEEB6D17F0FB}"/>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3" name="Footer Placeholder 2">
            <a:extLst>
              <a:ext uri="{FF2B5EF4-FFF2-40B4-BE49-F238E27FC236}">
                <a16:creationId xmlns:a16="http://schemas.microsoft.com/office/drawing/2014/main" id="{025E9622-5ABB-4CF9-A577-762EF65AD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9757D-84C2-448F-8D0F-0D71DC4DED9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5" name="AutoShape 2">
            <a:extLst>
              <a:ext uri="{FF2B5EF4-FFF2-40B4-BE49-F238E27FC236}">
                <a16:creationId xmlns:a16="http://schemas.microsoft.com/office/drawing/2014/main" id="{62EDFCFD-1C81-428B-9D76-5375187C39F7}"/>
              </a:ext>
            </a:extLst>
          </p:cNvPr>
          <p:cNvSpPr/>
          <p:nvPr userDrawn="1"/>
        </p:nvSpPr>
        <p:spPr>
          <a:xfrm>
            <a:off x="-69850" y="1895"/>
            <a:ext cx="271236" cy="7020360"/>
          </a:xfrm>
          <a:prstGeom prst="rect">
            <a:avLst/>
          </a:prstGeom>
          <a:solidFill>
            <a:srgbClr val="E67200"/>
          </a:solidFill>
        </p:spPr>
      </p:sp>
      <p:pic>
        <p:nvPicPr>
          <p:cNvPr id="6" name="Picture 6">
            <a:extLst>
              <a:ext uri="{FF2B5EF4-FFF2-40B4-BE49-F238E27FC236}">
                <a16:creationId xmlns:a16="http://schemas.microsoft.com/office/drawing/2014/main" id="{9718DA58-A087-4A4B-BEEB-3907E73F4B7B}"/>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7" name="TextBox 11">
            <a:extLst>
              <a:ext uri="{FF2B5EF4-FFF2-40B4-BE49-F238E27FC236}">
                <a16:creationId xmlns:a16="http://schemas.microsoft.com/office/drawing/2014/main" id="{7CC251D2-8E75-489A-AA7E-A989D68AF4F2}"/>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Tree>
    <p:extLst>
      <p:ext uri="{BB962C8B-B14F-4D97-AF65-F5344CB8AC3E}">
        <p14:creationId xmlns:p14="http://schemas.microsoft.com/office/powerpoint/2010/main" val="233766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C82E1-64A4-4226-9CCA-DEEB6D17F0FB}"/>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3" name="Footer Placeholder 2">
            <a:extLst>
              <a:ext uri="{FF2B5EF4-FFF2-40B4-BE49-F238E27FC236}">
                <a16:creationId xmlns:a16="http://schemas.microsoft.com/office/drawing/2014/main" id="{025E9622-5ABB-4CF9-A577-762EF65AD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9757D-84C2-448F-8D0F-0D71DC4DED9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5" name="AutoShape 2">
            <a:extLst>
              <a:ext uri="{FF2B5EF4-FFF2-40B4-BE49-F238E27FC236}">
                <a16:creationId xmlns:a16="http://schemas.microsoft.com/office/drawing/2014/main" id="{6B5E6F84-5842-4787-99F9-85D905197A70}"/>
              </a:ext>
            </a:extLst>
          </p:cNvPr>
          <p:cNvSpPr/>
          <p:nvPr userDrawn="1"/>
        </p:nvSpPr>
        <p:spPr>
          <a:xfrm>
            <a:off x="-43519" y="25400"/>
            <a:ext cx="271236" cy="6858000"/>
          </a:xfrm>
          <a:prstGeom prst="rect">
            <a:avLst/>
          </a:prstGeom>
          <a:solidFill>
            <a:srgbClr val="ECAB02"/>
          </a:solidFill>
        </p:spPr>
        <p:txBody>
          <a:bodyPr/>
          <a:lstStyle/>
          <a:p>
            <a:endParaRPr lang="en-US" sz="1200" dirty="0"/>
          </a:p>
        </p:txBody>
      </p:sp>
      <p:pic>
        <p:nvPicPr>
          <p:cNvPr id="6" name="Picture 6">
            <a:extLst>
              <a:ext uri="{FF2B5EF4-FFF2-40B4-BE49-F238E27FC236}">
                <a16:creationId xmlns:a16="http://schemas.microsoft.com/office/drawing/2014/main" id="{2E0FE75D-D98C-490C-866E-CD6A0EFC31F5}"/>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7" name="TextBox 11">
            <a:extLst>
              <a:ext uri="{FF2B5EF4-FFF2-40B4-BE49-F238E27FC236}">
                <a16:creationId xmlns:a16="http://schemas.microsoft.com/office/drawing/2014/main" id="{3E0F547A-ADD1-4505-9A35-85CEF13BAB14}"/>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dirty="0">
                <a:solidFill>
                  <a:srgbClr val="00166E"/>
                </a:solidFill>
                <a:latin typeface="Public Sans"/>
              </a:rPr>
              <a:t>www.JeffParish.net</a:t>
            </a:r>
          </a:p>
        </p:txBody>
      </p:sp>
    </p:spTree>
    <p:extLst>
      <p:ext uri="{BB962C8B-B14F-4D97-AF65-F5344CB8AC3E}">
        <p14:creationId xmlns:p14="http://schemas.microsoft.com/office/powerpoint/2010/main" val="42613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1FFF-B560-495C-A638-A402A0F6136C}"/>
              </a:ext>
            </a:extLst>
          </p:cNvPr>
          <p:cNvSpPr>
            <a:spLocks noGrp="1"/>
          </p:cNvSpPr>
          <p:nvPr>
            <p:ph type="title"/>
          </p:nvPr>
        </p:nvSpPr>
        <p:spPr>
          <a:xfrm>
            <a:off x="840317" y="457200"/>
            <a:ext cx="3931709" cy="1600200"/>
          </a:xfrm>
        </p:spPr>
        <p:txBody>
          <a:bodyPr anchor="b"/>
          <a:lstStyle>
            <a:lvl1pPr>
              <a:defRPr sz="2133">
                <a:solidFill>
                  <a:srgbClr val="002060"/>
                </a:solidFill>
                <a:latin typeface="Public Sans" panose="020B060402020202020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DA62511-45E6-4B08-98DF-BA15BDF0B7E2}"/>
              </a:ext>
            </a:extLst>
          </p:cNvPr>
          <p:cNvSpPr>
            <a:spLocks noGrp="1"/>
          </p:cNvSpPr>
          <p:nvPr>
            <p:ph idx="1"/>
          </p:nvPr>
        </p:nvSpPr>
        <p:spPr>
          <a:xfrm>
            <a:off x="5183717" y="987426"/>
            <a:ext cx="6172200" cy="4873625"/>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1A0CB6B-18D9-4B50-BEC4-452693983725}"/>
              </a:ext>
            </a:extLst>
          </p:cNvPr>
          <p:cNvSpPr>
            <a:spLocks noGrp="1"/>
          </p:cNvSpPr>
          <p:nvPr>
            <p:ph type="body" sz="half" idx="2"/>
          </p:nvPr>
        </p:nvSpPr>
        <p:spPr>
          <a:xfrm>
            <a:off x="840317" y="2057400"/>
            <a:ext cx="3931709" cy="3812117"/>
          </a:xfrm>
        </p:spPr>
        <p:txBody>
          <a:bodyPr/>
          <a:lstStyle>
            <a:lvl1pPr marL="0" indent="0">
              <a:buNone/>
              <a:defRPr sz="1067">
                <a:solidFill>
                  <a:srgbClr val="001A70"/>
                </a:solidFill>
                <a:latin typeface="Public Sans" panose="020B060402020202020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
        <p:nvSpPr>
          <p:cNvPr id="5" name="Date Placeholder 4">
            <a:extLst>
              <a:ext uri="{FF2B5EF4-FFF2-40B4-BE49-F238E27FC236}">
                <a16:creationId xmlns:a16="http://schemas.microsoft.com/office/drawing/2014/main" id="{4076B41F-1FC3-469C-9438-6B64A49F85F4}"/>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E163C296-64B1-42C1-A7A0-5F71F3312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04FDC-BB29-4021-865D-7479F6E040C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9" name="TextBox 11">
            <a:extLst>
              <a:ext uri="{FF2B5EF4-FFF2-40B4-BE49-F238E27FC236}">
                <a16:creationId xmlns:a16="http://schemas.microsoft.com/office/drawing/2014/main" id="{DCED8B38-CE4D-48C7-B14F-58A64E9417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0" name="AutoShape 2">
            <a:extLst>
              <a:ext uri="{FF2B5EF4-FFF2-40B4-BE49-F238E27FC236}">
                <a16:creationId xmlns:a16="http://schemas.microsoft.com/office/drawing/2014/main" id="{D521D09A-C56F-4B91-81DB-6C106EB49C84}"/>
              </a:ext>
            </a:extLst>
          </p:cNvPr>
          <p:cNvSpPr/>
          <p:nvPr userDrawn="1"/>
        </p:nvSpPr>
        <p:spPr>
          <a:xfrm>
            <a:off x="-32219" y="-28584"/>
            <a:ext cx="271236" cy="7020360"/>
          </a:xfrm>
          <a:prstGeom prst="rect">
            <a:avLst/>
          </a:prstGeom>
          <a:solidFill>
            <a:srgbClr val="00166E"/>
          </a:solidFill>
        </p:spPr>
      </p:sp>
      <p:pic>
        <p:nvPicPr>
          <p:cNvPr id="11" name="Picture 6">
            <a:extLst>
              <a:ext uri="{FF2B5EF4-FFF2-40B4-BE49-F238E27FC236}">
                <a16:creationId xmlns:a16="http://schemas.microsoft.com/office/drawing/2014/main" id="{D1727537-0808-4B3B-BDFA-F2F70A29F03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Tree>
    <p:extLst>
      <p:ext uri="{BB962C8B-B14F-4D97-AF65-F5344CB8AC3E}">
        <p14:creationId xmlns:p14="http://schemas.microsoft.com/office/powerpoint/2010/main" val="415777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62511-45E6-4B08-98DF-BA15BDF0B7E2}"/>
              </a:ext>
            </a:extLst>
          </p:cNvPr>
          <p:cNvSpPr>
            <a:spLocks noGrp="1"/>
          </p:cNvSpPr>
          <p:nvPr>
            <p:ph idx="1"/>
          </p:nvPr>
        </p:nvSpPr>
        <p:spPr>
          <a:xfrm>
            <a:off x="5183717" y="987426"/>
            <a:ext cx="6172200" cy="487362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76B41F-1FC3-469C-9438-6B64A49F85F4}"/>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E163C296-64B1-42C1-A7A0-5F71F3312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04FDC-BB29-4021-865D-7479F6E040C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9" name="TextBox 11">
            <a:extLst>
              <a:ext uri="{FF2B5EF4-FFF2-40B4-BE49-F238E27FC236}">
                <a16:creationId xmlns:a16="http://schemas.microsoft.com/office/drawing/2014/main" id="{DCED8B38-CE4D-48C7-B14F-58A64E9417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11" name="Picture 6">
            <a:extLst>
              <a:ext uri="{FF2B5EF4-FFF2-40B4-BE49-F238E27FC236}">
                <a16:creationId xmlns:a16="http://schemas.microsoft.com/office/drawing/2014/main" id="{D1727537-0808-4B3B-BDFA-F2F70A29F03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2" name="AutoShape 2">
            <a:extLst>
              <a:ext uri="{FF2B5EF4-FFF2-40B4-BE49-F238E27FC236}">
                <a16:creationId xmlns:a16="http://schemas.microsoft.com/office/drawing/2014/main" id="{A5CCA01F-1155-48C6-9FC6-6ABD1B23D2C2}"/>
              </a:ext>
            </a:extLst>
          </p:cNvPr>
          <p:cNvSpPr/>
          <p:nvPr userDrawn="1"/>
        </p:nvSpPr>
        <p:spPr>
          <a:xfrm>
            <a:off x="-32219" y="-28584"/>
            <a:ext cx="271236" cy="7020360"/>
          </a:xfrm>
          <a:prstGeom prst="rect">
            <a:avLst/>
          </a:prstGeom>
          <a:solidFill>
            <a:srgbClr val="76CAEB"/>
          </a:solidFill>
        </p:spPr>
      </p:sp>
      <p:sp>
        <p:nvSpPr>
          <p:cNvPr id="13" name="Title 1">
            <a:extLst>
              <a:ext uri="{FF2B5EF4-FFF2-40B4-BE49-F238E27FC236}">
                <a16:creationId xmlns:a16="http://schemas.microsoft.com/office/drawing/2014/main" id="{116C17FD-1080-41C6-97B5-E942F65BCCF6}"/>
              </a:ext>
            </a:extLst>
          </p:cNvPr>
          <p:cNvSpPr>
            <a:spLocks noGrp="1"/>
          </p:cNvSpPr>
          <p:nvPr>
            <p:ph type="title"/>
          </p:nvPr>
        </p:nvSpPr>
        <p:spPr>
          <a:xfrm>
            <a:off x="840317" y="457200"/>
            <a:ext cx="3931709" cy="1600200"/>
          </a:xfrm>
        </p:spPr>
        <p:txBody>
          <a:bodyPr anchor="b"/>
          <a:lstStyle>
            <a:lvl1pPr>
              <a:defRPr sz="2133">
                <a:solidFill>
                  <a:srgbClr val="002060"/>
                </a:solidFill>
                <a:latin typeface="Public Sans" panose="020B0604020202020204" charset="0"/>
              </a:defRPr>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380EE345-E3EE-435E-A65D-790DF5FF8CBB}"/>
              </a:ext>
            </a:extLst>
          </p:cNvPr>
          <p:cNvSpPr>
            <a:spLocks noGrp="1"/>
          </p:cNvSpPr>
          <p:nvPr>
            <p:ph type="body" sz="half" idx="2"/>
          </p:nvPr>
        </p:nvSpPr>
        <p:spPr>
          <a:xfrm>
            <a:off x="840317" y="2057400"/>
            <a:ext cx="3931709" cy="3812117"/>
          </a:xfrm>
        </p:spPr>
        <p:txBody>
          <a:bodyPr/>
          <a:lstStyle>
            <a:lvl1pPr marL="0" indent="0">
              <a:buNone/>
              <a:defRPr sz="1067">
                <a:solidFill>
                  <a:srgbClr val="001A70"/>
                </a:solidFill>
                <a:latin typeface="Public Sans" panose="020B060402020202020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Tree>
    <p:extLst>
      <p:ext uri="{BB962C8B-B14F-4D97-AF65-F5344CB8AC3E}">
        <p14:creationId xmlns:p14="http://schemas.microsoft.com/office/powerpoint/2010/main" val="281285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62511-45E6-4B08-98DF-BA15BDF0B7E2}"/>
              </a:ext>
            </a:extLst>
          </p:cNvPr>
          <p:cNvSpPr>
            <a:spLocks noGrp="1"/>
          </p:cNvSpPr>
          <p:nvPr>
            <p:ph idx="1"/>
          </p:nvPr>
        </p:nvSpPr>
        <p:spPr>
          <a:xfrm>
            <a:off x="5183717" y="987426"/>
            <a:ext cx="6172200" cy="487362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76B41F-1FC3-469C-9438-6B64A49F85F4}"/>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E163C296-64B1-42C1-A7A0-5F71F3312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04FDC-BB29-4021-865D-7479F6E040C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9" name="TextBox 11">
            <a:extLst>
              <a:ext uri="{FF2B5EF4-FFF2-40B4-BE49-F238E27FC236}">
                <a16:creationId xmlns:a16="http://schemas.microsoft.com/office/drawing/2014/main" id="{DCED8B38-CE4D-48C7-B14F-58A64E9417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11" name="Picture 6">
            <a:extLst>
              <a:ext uri="{FF2B5EF4-FFF2-40B4-BE49-F238E27FC236}">
                <a16:creationId xmlns:a16="http://schemas.microsoft.com/office/drawing/2014/main" id="{D1727537-0808-4B3B-BDFA-F2F70A29F03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2" name="AutoShape 2">
            <a:extLst>
              <a:ext uri="{FF2B5EF4-FFF2-40B4-BE49-F238E27FC236}">
                <a16:creationId xmlns:a16="http://schemas.microsoft.com/office/drawing/2014/main" id="{4ACE82CC-D9E0-4F1A-BD56-AF7F89C81D1C}"/>
              </a:ext>
            </a:extLst>
          </p:cNvPr>
          <p:cNvSpPr/>
          <p:nvPr userDrawn="1"/>
        </p:nvSpPr>
        <p:spPr>
          <a:xfrm>
            <a:off x="-69850" y="1895"/>
            <a:ext cx="271236" cy="7020360"/>
          </a:xfrm>
          <a:prstGeom prst="rect">
            <a:avLst/>
          </a:prstGeom>
          <a:solidFill>
            <a:srgbClr val="E67200"/>
          </a:solidFill>
        </p:spPr>
      </p:sp>
      <p:sp>
        <p:nvSpPr>
          <p:cNvPr id="13" name="Title 1">
            <a:extLst>
              <a:ext uri="{FF2B5EF4-FFF2-40B4-BE49-F238E27FC236}">
                <a16:creationId xmlns:a16="http://schemas.microsoft.com/office/drawing/2014/main" id="{54D24F4E-458A-4B93-84F4-B7F6A11A07A5}"/>
              </a:ext>
            </a:extLst>
          </p:cNvPr>
          <p:cNvSpPr>
            <a:spLocks noGrp="1"/>
          </p:cNvSpPr>
          <p:nvPr>
            <p:ph type="title"/>
          </p:nvPr>
        </p:nvSpPr>
        <p:spPr>
          <a:xfrm>
            <a:off x="840317" y="457200"/>
            <a:ext cx="3931709" cy="1600200"/>
          </a:xfrm>
        </p:spPr>
        <p:txBody>
          <a:bodyPr anchor="b"/>
          <a:lstStyle>
            <a:lvl1pPr>
              <a:defRPr sz="2133">
                <a:solidFill>
                  <a:srgbClr val="002060"/>
                </a:solidFill>
                <a:latin typeface="Public Sans" panose="020B0604020202020204" charset="0"/>
              </a:defRPr>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7F9EF1F3-9D2A-49EF-A309-80B132239D74}"/>
              </a:ext>
            </a:extLst>
          </p:cNvPr>
          <p:cNvSpPr>
            <a:spLocks noGrp="1"/>
          </p:cNvSpPr>
          <p:nvPr>
            <p:ph type="body" sz="half" idx="2"/>
          </p:nvPr>
        </p:nvSpPr>
        <p:spPr>
          <a:xfrm>
            <a:off x="840317" y="2057400"/>
            <a:ext cx="3931709" cy="3812117"/>
          </a:xfrm>
        </p:spPr>
        <p:txBody>
          <a:bodyPr/>
          <a:lstStyle>
            <a:lvl1pPr marL="0" indent="0">
              <a:buNone/>
              <a:defRPr sz="1067">
                <a:solidFill>
                  <a:srgbClr val="001A70"/>
                </a:solidFill>
                <a:latin typeface="Public Sans" panose="020B060402020202020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Tree>
    <p:extLst>
      <p:ext uri="{BB962C8B-B14F-4D97-AF65-F5344CB8AC3E}">
        <p14:creationId xmlns:p14="http://schemas.microsoft.com/office/powerpoint/2010/main" val="182478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62511-45E6-4B08-98DF-BA15BDF0B7E2}"/>
              </a:ext>
            </a:extLst>
          </p:cNvPr>
          <p:cNvSpPr>
            <a:spLocks noGrp="1"/>
          </p:cNvSpPr>
          <p:nvPr>
            <p:ph idx="1"/>
          </p:nvPr>
        </p:nvSpPr>
        <p:spPr>
          <a:xfrm>
            <a:off x="5183717" y="987426"/>
            <a:ext cx="6172200" cy="487362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76B41F-1FC3-469C-9438-6B64A49F85F4}"/>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E163C296-64B1-42C1-A7A0-5F71F3312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04FDC-BB29-4021-865D-7479F6E040CA}"/>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9" name="TextBox 11">
            <a:extLst>
              <a:ext uri="{FF2B5EF4-FFF2-40B4-BE49-F238E27FC236}">
                <a16:creationId xmlns:a16="http://schemas.microsoft.com/office/drawing/2014/main" id="{DCED8B38-CE4D-48C7-B14F-58A64E9417D8}"/>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pic>
        <p:nvPicPr>
          <p:cNvPr id="11" name="Picture 6">
            <a:extLst>
              <a:ext uri="{FF2B5EF4-FFF2-40B4-BE49-F238E27FC236}">
                <a16:creationId xmlns:a16="http://schemas.microsoft.com/office/drawing/2014/main" id="{D1727537-0808-4B3B-BDFA-F2F70A29F030}"/>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2" name="AutoShape 2">
            <a:extLst>
              <a:ext uri="{FF2B5EF4-FFF2-40B4-BE49-F238E27FC236}">
                <a16:creationId xmlns:a16="http://schemas.microsoft.com/office/drawing/2014/main" id="{3C0BB243-C1F9-4B4F-B0D3-030876680424}"/>
              </a:ext>
            </a:extLst>
          </p:cNvPr>
          <p:cNvSpPr/>
          <p:nvPr userDrawn="1"/>
        </p:nvSpPr>
        <p:spPr>
          <a:xfrm>
            <a:off x="-43519" y="25400"/>
            <a:ext cx="271236" cy="6858000"/>
          </a:xfrm>
          <a:prstGeom prst="rect">
            <a:avLst/>
          </a:prstGeom>
          <a:solidFill>
            <a:srgbClr val="ECAB02"/>
          </a:solidFill>
        </p:spPr>
        <p:txBody>
          <a:bodyPr/>
          <a:lstStyle/>
          <a:p>
            <a:endParaRPr lang="en-US" sz="1200" dirty="0"/>
          </a:p>
        </p:txBody>
      </p:sp>
      <p:sp>
        <p:nvSpPr>
          <p:cNvPr id="13" name="Title 1">
            <a:extLst>
              <a:ext uri="{FF2B5EF4-FFF2-40B4-BE49-F238E27FC236}">
                <a16:creationId xmlns:a16="http://schemas.microsoft.com/office/drawing/2014/main" id="{4188150E-1E7E-450A-A3CC-72B5B4637FA1}"/>
              </a:ext>
            </a:extLst>
          </p:cNvPr>
          <p:cNvSpPr>
            <a:spLocks noGrp="1"/>
          </p:cNvSpPr>
          <p:nvPr>
            <p:ph type="title"/>
          </p:nvPr>
        </p:nvSpPr>
        <p:spPr>
          <a:xfrm>
            <a:off x="840317" y="457200"/>
            <a:ext cx="3931709" cy="1600200"/>
          </a:xfrm>
        </p:spPr>
        <p:txBody>
          <a:bodyPr anchor="b"/>
          <a:lstStyle>
            <a:lvl1pPr>
              <a:defRPr sz="2133">
                <a:solidFill>
                  <a:srgbClr val="002060"/>
                </a:solidFill>
                <a:latin typeface="Public Sans" panose="020B0604020202020204" charset="0"/>
              </a:defRPr>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D1AA7047-F76C-4403-8C3F-019957503CB7}"/>
              </a:ext>
            </a:extLst>
          </p:cNvPr>
          <p:cNvSpPr>
            <a:spLocks noGrp="1"/>
          </p:cNvSpPr>
          <p:nvPr>
            <p:ph type="body" sz="half" idx="2"/>
          </p:nvPr>
        </p:nvSpPr>
        <p:spPr>
          <a:xfrm>
            <a:off x="840317" y="2057400"/>
            <a:ext cx="3931709" cy="3812117"/>
          </a:xfrm>
        </p:spPr>
        <p:txBody>
          <a:bodyPr/>
          <a:lstStyle>
            <a:lvl1pPr marL="0" indent="0">
              <a:buNone/>
              <a:defRPr sz="1067">
                <a:solidFill>
                  <a:srgbClr val="001A70"/>
                </a:solidFill>
                <a:latin typeface="Public Sans" panose="020B0604020202020204" charset="0"/>
              </a:defRPr>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Edit Master text styles</a:t>
            </a:r>
          </a:p>
        </p:txBody>
      </p:sp>
    </p:spTree>
    <p:extLst>
      <p:ext uri="{BB962C8B-B14F-4D97-AF65-F5344CB8AC3E}">
        <p14:creationId xmlns:p14="http://schemas.microsoft.com/office/powerpoint/2010/main" val="4109448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937301C-DAB5-4658-9F9F-F71856BA9ED8}"/>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EE06EA5E-28BE-4D80-9141-C3C62233F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A1F76-64C4-41B9-9EBD-F8D02C063637}"/>
              </a:ext>
            </a:extLst>
          </p:cNvPr>
          <p:cNvSpPr>
            <a:spLocks noGrp="1"/>
          </p:cNvSpPr>
          <p:nvPr>
            <p:ph type="sldNum" sz="quarter" idx="12"/>
          </p:nvPr>
        </p:nvSpPr>
        <p:spPr/>
        <p:txBody>
          <a:bodyPr/>
          <a:lstStyle/>
          <a:p>
            <a:fld id="{4A1651B5-A2FF-4859-BE62-FE59B64FBFC0}" type="slidenum">
              <a:rPr lang="en-US" smtClean="0"/>
              <a:t>‹#›</a:t>
            </a:fld>
            <a:endParaRPr lang="en-US"/>
          </a:p>
        </p:txBody>
      </p:sp>
      <p:pic>
        <p:nvPicPr>
          <p:cNvPr id="8" name="Picture 7">
            <a:extLst>
              <a:ext uri="{FF2B5EF4-FFF2-40B4-BE49-F238E27FC236}">
                <a16:creationId xmlns:a16="http://schemas.microsoft.com/office/drawing/2014/main" id="{D68E850F-2B2F-44BA-897D-6C6510CFB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9"/>
            <a:ext cx="12191237" cy="6857143"/>
          </a:xfrm>
          <a:prstGeom prst="rect">
            <a:avLst/>
          </a:prstGeom>
        </p:spPr>
      </p:pic>
    </p:spTree>
    <p:extLst>
      <p:ext uri="{BB962C8B-B14F-4D97-AF65-F5344CB8AC3E}">
        <p14:creationId xmlns:p14="http://schemas.microsoft.com/office/powerpoint/2010/main" val="1979808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421B-0B24-471C-A14D-D27158F41F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0B29BE-D697-47F4-9BAE-73DDE36F48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ADDF3-A186-4CD3-8D1E-E8E5E491917D}"/>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64999964-3422-48A5-BE26-523370F1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BB9E7-AB89-4044-8FF3-407520978EC7}"/>
              </a:ext>
            </a:extLst>
          </p:cNvPr>
          <p:cNvSpPr>
            <a:spLocks noGrp="1"/>
          </p:cNvSpPr>
          <p:nvPr>
            <p:ph type="sldNum" sz="quarter" idx="12"/>
          </p:nvPr>
        </p:nvSpPr>
        <p:spPr/>
        <p:txBody>
          <a:bodyPr/>
          <a:lstStyle/>
          <a:p>
            <a:fld id="{4A1651B5-A2FF-4859-BE62-FE59B64FBFC0}" type="slidenum">
              <a:rPr lang="en-US" smtClean="0"/>
              <a:t>‹#›</a:t>
            </a:fld>
            <a:endParaRPr lang="en-US"/>
          </a:p>
        </p:txBody>
      </p:sp>
    </p:spTree>
    <p:extLst>
      <p:ext uri="{BB962C8B-B14F-4D97-AF65-F5344CB8AC3E}">
        <p14:creationId xmlns:p14="http://schemas.microsoft.com/office/powerpoint/2010/main" val="146681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252DE-9B10-4F7B-BD18-DB07373A277F}"/>
              </a:ext>
            </a:extLst>
          </p:cNvPr>
          <p:cNvSpPr>
            <a:spLocks noGrp="1"/>
          </p:cNvSpPr>
          <p:nvPr>
            <p:ph type="title" orient="vert"/>
          </p:nvPr>
        </p:nvSpPr>
        <p:spPr>
          <a:xfrm>
            <a:off x="8724900" y="365125"/>
            <a:ext cx="2628900" cy="581236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12DE6-0466-4660-A04B-493D3A08D286}"/>
              </a:ext>
            </a:extLst>
          </p:cNvPr>
          <p:cNvSpPr>
            <a:spLocks noGrp="1"/>
          </p:cNvSpPr>
          <p:nvPr>
            <p:ph type="body" orient="vert" idx="1"/>
          </p:nvPr>
        </p:nvSpPr>
        <p:spPr>
          <a:xfrm>
            <a:off x="838200" y="365125"/>
            <a:ext cx="7785100" cy="581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35C0F-0BB4-499A-98C5-839B6397075A}"/>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1FA56A13-1C91-444F-AF0B-79857B1B6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F558B-95FF-4E7D-94E4-BDB4162E73F5}"/>
              </a:ext>
            </a:extLst>
          </p:cNvPr>
          <p:cNvSpPr>
            <a:spLocks noGrp="1"/>
          </p:cNvSpPr>
          <p:nvPr>
            <p:ph type="sldNum" sz="quarter" idx="12"/>
          </p:nvPr>
        </p:nvSpPr>
        <p:spPr/>
        <p:txBody>
          <a:bodyPr/>
          <a:lstStyle/>
          <a:p>
            <a:fld id="{4A1651B5-A2FF-4859-BE62-FE59B64FBFC0}" type="slidenum">
              <a:rPr lang="en-US" smtClean="0"/>
              <a:t>‹#›</a:t>
            </a:fld>
            <a:endParaRPr lang="en-US"/>
          </a:p>
        </p:txBody>
      </p:sp>
    </p:spTree>
    <p:extLst>
      <p:ext uri="{BB962C8B-B14F-4D97-AF65-F5344CB8AC3E}">
        <p14:creationId xmlns:p14="http://schemas.microsoft.com/office/powerpoint/2010/main" val="21299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866D8-844B-4C20-9B99-956389E63CC0}"/>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CFF5F6C8-A606-4637-B087-A6CB39525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263B-F132-4185-8F84-597031106826}"/>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8" name="TextBox 11">
            <a:extLst>
              <a:ext uri="{FF2B5EF4-FFF2-40B4-BE49-F238E27FC236}">
                <a16:creationId xmlns:a16="http://schemas.microsoft.com/office/drawing/2014/main" id="{2EA7F527-7F0D-44B2-B3A1-2645A40D3341}"/>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3" name="AutoShape 2">
            <a:extLst>
              <a:ext uri="{FF2B5EF4-FFF2-40B4-BE49-F238E27FC236}">
                <a16:creationId xmlns:a16="http://schemas.microsoft.com/office/drawing/2014/main" id="{24DC6751-49EB-4CDF-9C03-9E54BA2519E6}"/>
              </a:ext>
            </a:extLst>
          </p:cNvPr>
          <p:cNvSpPr/>
          <p:nvPr userDrawn="1"/>
        </p:nvSpPr>
        <p:spPr>
          <a:xfrm>
            <a:off x="-32219" y="-28584"/>
            <a:ext cx="271236" cy="7020360"/>
          </a:xfrm>
          <a:prstGeom prst="rect">
            <a:avLst/>
          </a:prstGeom>
          <a:solidFill>
            <a:srgbClr val="76CAEB"/>
          </a:solidFill>
        </p:spPr>
      </p:sp>
      <p:pic>
        <p:nvPicPr>
          <p:cNvPr id="14" name="Picture 6">
            <a:extLst>
              <a:ext uri="{FF2B5EF4-FFF2-40B4-BE49-F238E27FC236}">
                <a16:creationId xmlns:a16="http://schemas.microsoft.com/office/drawing/2014/main" id="{DAF686A3-780E-4B01-BAA8-651A316240C7}"/>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5" name="Title 1">
            <a:extLst>
              <a:ext uri="{FF2B5EF4-FFF2-40B4-BE49-F238E27FC236}">
                <a16:creationId xmlns:a16="http://schemas.microsoft.com/office/drawing/2014/main" id="{98AB8A6D-21E2-47BD-B44B-2D3CC6BDAF80}"/>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E6BB3F8E-E158-4F6C-8CE8-B784E3C39B75}"/>
              </a:ext>
            </a:extLst>
          </p:cNvPr>
          <p:cNvSpPr>
            <a:spLocks noGrp="1"/>
          </p:cNvSpPr>
          <p:nvPr>
            <p:ph idx="1"/>
          </p:nvPr>
        </p:nvSpPr>
        <p:spPr>
          <a:xfrm>
            <a:off x="838200" y="1825625"/>
            <a:ext cx="105156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0070C0"/>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216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37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23" indent="0">
              <a:buFontTx/>
              <a:buNone/>
              <a:defRPr sz="1400"/>
            </a:lvl2pPr>
            <a:lvl3pPr marL="914446"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6" y="564186"/>
            <a:ext cx="4234455" cy="705630"/>
          </a:xfrm>
          <a:prstGeom prst="rect">
            <a:avLst/>
          </a:prstGeom>
        </p:spPr>
        <p:txBody>
          <a:bodyPr>
            <a:normAutofit/>
          </a:bodyPr>
          <a:lstStyle>
            <a:lvl1pPr marL="0" indent="0" algn="r">
              <a:lnSpc>
                <a:spcPts val="2200"/>
              </a:lnSpc>
              <a:spcBef>
                <a:spcPts val="1500"/>
              </a:spcBef>
              <a:buNone/>
              <a:defRPr sz="1800" baseline="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dirty="0"/>
              <a:t>Add chart title here</a:t>
            </a:r>
          </a:p>
        </p:txBody>
      </p:sp>
      <p:sp>
        <p:nvSpPr>
          <p:cNvPr id="15" name="Slide Number Placeholder 7">
            <a:extLst>
              <a:ext uri="{FF2B5EF4-FFF2-40B4-BE49-F238E27FC236}">
                <a16:creationId xmlns:a16="http://schemas.microsoft.com/office/drawing/2014/main" id="{9F09F4AB-2FC7-41F3-84DF-9E0920C16D8C}"/>
              </a:ext>
            </a:extLst>
          </p:cNvPr>
          <p:cNvSpPr>
            <a:spLocks noGrp="1"/>
          </p:cNvSpPr>
          <p:nvPr>
            <p:ph type="sldNum" sz="quarter" idx="12"/>
          </p:nvPr>
        </p:nvSpPr>
        <p:spPr>
          <a:xfrm>
            <a:off x="5638799" y="6167529"/>
            <a:ext cx="914403" cy="365125"/>
          </a:xfrm>
          <a:prstGeom prst="rect">
            <a:avLst/>
          </a:prstGeom>
        </p:spPr>
        <p:txBody>
          <a:bodyPr/>
          <a:lstStyle>
            <a:lvl1pPr algn="ctr">
              <a:defRPr>
                <a:solidFill>
                  <a:srgbClr val="5A5B5D"/>
                </a:solidFill>
              </a:defRPr>
            </a:lvl1pPr>
          </a:lstStyle>
          <a:p>
            <a:pPr algn="ctr"/>
            <a:fld id="{8FCC257D-A786-9244-9E17-CE618C8B9275}" type="slidenum">
              <a:rPr lang="en-US" smtClean="0"/>
              <a:pPr/>
              <a:t>‹#›</a:t>
            </a:fld>
            <a:endParaRPr lang="en-US" dirty="0"/>
          </a:p>
        </p:txBody>
      </p:sp>
      <p:pic>
        <p:nvPicPr>
          <p:cNvPr id="16" name="Picture 15">
            <a:extLst>
              <a:ext uri="{FF2B5EF4-FFF2-40B4-BE49-F238E27FC236}">
                <a16:creationId xmlns:a16="http://schemas.microsoft.com/office/drawing/2014/main" id="{CAF6CC54-F83A-47C5-B623-83011EA8B1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557" y="5861120"/>
            <a:ext cx="2155825" cy="768223"/>
          </a:xfrm>
          <a:prstGeom prst="rect">
            <a:avLst/>
          </a:prstGeom>
        </p:spPr>
      </p:pic>
      <p:pic>
        <p:nvPicPr>
          <p:cNvPr id="2" name="Picture 1">
            <a:extLst>
              <a:ext uri="{FF2B5EF4-FFF2-40B4-BE49-F238E27FC236}">
                <a16:creationId xmlns:a16="http://schemas.microsoft.com/office/drawing/2014/main" id="{E22083F2-8DA9-4BD9-B4CB-210BB6B5BE9A}"/>
              </a:ext>
            </a:extLst>
          </p:cNvPr>
          <p:cNvPicPr>
            <a:picLocks noChangeAspect="1"/>
          </p:cNvPicPr>
          <p:nvPr userDrawn="1"/>
        </p:nvPicPr>
        <p:blipFill>
          <a:blip r:embed="rId3"/>
          <a:stretch>
            <a:fillRect/>
          </a:stretch>
        </p:blipFill>
        <p:spPr>
          <a:xfrm>
            <a:off x="3029284" y="5879439"/>
            <a:ext cx="1085182" cy="731583"/>
          </a:xfrm>
          <a:prstGeom prst="rect">
            <a:avLst/>
          </a:prstGeom>
        </p:spPr>
      </p:pic>
    </p:spTree>
    <p:extLst>
      <p:ext uri="{BB962C8B-B14F-4D97-AF65-F5344CB8AC3E}">
        <p14:creationId xmlns:p14="http://schemas.microsoft.com/office/powerpoint/2010/main" val="1273172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59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866D8-844B-4C20-9B99-956389E63CC0}"/>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CFF5F6C8-A606-4637-B087-A6CB39525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263B-F132-4185-8F84-597031106826}"/>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8" name="TextBox 11">
            <a:extLst>
              <a:ext uri="{FF2B5EF4-FFF2-40B4-BE49-F238E27FC236}">
                <a16:creationId xmlns:a16="http://schemas.microsoft.com/office/drawing/2014/main" id="{2EA7F527-7F0D-44B2-B3A1-2645A40D3341}"/>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0" name="AutoShape 2">
            <a:extLst>
              <a:ext uri="{FF2B5EF4-FFF2-40B4-BE49-F238E27FC236}">
                <a16:creationId xmlns:a16="http://schemas.microsoft.com/office/drawing/2014/main" id="{0C72C666-4506-4729-95DB-AAF0193972FE}"/>
              </a:ext>
            </a:extLst>
          </p:cNvPr>
          <p:cNvSpPr/>
          <p:nvPr userDrawn="1"/>
        </p:nvSpPr>
        <p:spPr>
          <a:xfrm>
            <a:off x="-69850" y="1895"/>
            <a:ext cx="271236" cy="7020360"/>
          </a:xfrm>
          <a:prstGeom prst="rect">
            <a:avLst/>
          </a:prstGeom>
          <a:solidFill>
            <a:srgbClr val="E67200"/>
          </a:solidFill>
        </p:spPr>
      </p:sp>
      <p:pic>
        <p:nvPicPr>
          <p:cNvPr id="11" name="Picture 6">
            <a:extLst>
              <a:ext uri="{FF2B5EF4-FFF2-40B4-BE49-F238E27FC236}">
                <a16:creationId xmlns:a16="http://schemas.microsoft.com/office/drawing/2014/main" id="{7909E18B-B8F4-422C-90EF-99F99250C337}"/>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4" name="Title 1">
            <a:extLst>
              <a:ext uri="{FF2B5EF4-FFF2-40B4-BE49-F238E27FC236}">
                <a16:creationId xmlns:a16="http://schemas.microsoft.com/office/drawing/2014/main" id="{400F7D9E-95CA-4160-A3B4-1117CE9C8156}"/>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1BF33B9B-C13B-4805-8852-EF2987D03879}"/>
              </a:ext>
            </a:extLst>
          </p:cNvPr>
          <p:cNvSpPr>
            <a:spLocks noGrp="1"/>
          </p:cNvSpPr>
          <p:nvPr>
            <p:ph idx="1"/>
          </p:nvPr>
        </p:nvSpPr>
        <p:spPr>
          <a:xfrm>
            <a:off x="838200" y="1825625"/>
            <a:ext cx="105156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0070C0"/>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4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866D8-844B-4C20-9B99-956389E63CC0}"/>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CFF5F6C8-A606-4637-B087-A6CB39525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D263B-F132-4185-8F84-597031106826}"/>
              </a:ext>
            </a:extLst>
          </p:cNvPr>
          <p:cNvSpPr>
            <a:spLocks noGrp="1"/>
          </p:cNvSpPr>
          <p:nvPr>
            <p:ph type="sldNum" sz="quarter" idx="12"/>
          </p:nvPr>
        </p:nvSpPr>
        <p:spPr/>
        <p:txBody>
          <a:bodyPr/>
          <a:lstStyle/>
          <a:p>
            <a:fld id="{4A1651B5-A2FF-4859-BE62-FE59B64FBFC0}" type="slidenum">
              <a:rPr lang="en-US" smtClean="0"/>
              <a:t>‹#›</a:t>
            </a:fld>
            <a:endParaRPr lang="en-US"/>
          </a:p>
        </p:txBody>
      </p:sp>
      <p:sp>
        <p:nvSpPr>
          <p:cNvPr id="8" name="TextBox 11">
            <a:extLst>
              <a:ext uri="{FF2B5EF4-FFF2-40B4-BE49-F238E27FC236}">
                <a16:creationId xmlns:a16="http://schemas.microsoft.com/office/drawing/2014/main" id="{2EA7F527-7F0D-44B2-B3A1-2645A40D3341}"/>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0" name="AutoShape 2">
            <a:extLst>
              <a:ext uri="{FF2B5EF4-FFF2-40B4-BE49-F238E27FC236}">
                <a16:creationId xmlns:a16="http://schemas.microsoft.com/office/drawing/2014/main" id="{24BF5CDC-4F5B-4611-BFC5-C9DD57360936}"/>
              </a:ext>
            </a:extLst>
          </p:cNvPr>
          <p:cNvSpPr/>
          <p:nvPr userDrawn="1"/>
        </p:nvSpPr>
        <p:spPr>
          <a:xfrm>
            <a:off x="-68036" y="1"/>
            <a:ext cx="271236" cy="6858000"/>
          </a:xfrm>
          <a:prstGeom prst="rect">
            <a:avLst/>
          </a:prstGeom>
          <a:solidFill>
            <a:srgbClr val="ECAB02"/>
          </a:solidFill>
        </p:spPr>
        <p:txBody>
          <a:bodyPr/>
          <a:lstStyle/>
          <a:p>
            <a:endParaRPr lang="en-US" sz="1200" dirty="0"/>
          </a:p>
        </p:txBody>
      </p:sp>
      <p:pic>
        <p:nvPicPr>
          <p:cNvPr id="11" name="Picture 6">
            <a:extLst>
              <a:ext uri="{FF2B5EF4-FFF2-40B4-BE49-F238E27FC236}">
                <a16:creationId xmlns:a16="http://schemas.microsoft.com/office/drawing/2014/main" id="{098BB449-3438-43B8-A3FE-23383EE41608}"/>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14" name="Title 1">
            <a:extLst>
              <a:ext uri="{FF2B5EF4-FFF2-40B4-BE49-F238E27FC236}">
                <a16:creationId xmlns:a16="http://schemas.microsoft.com/office/drawing/2014/main" id="{6D43EF69-5EF6-4DFB-830E-092E55C2B1DD}"/>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0781BDC1-485C-44AA-8BEE-809FBD973EB5}"/>
              </a:ext>
            </a:extLst>
          </p:cNvPr>
          <p:cNvSpPr>
            <a:spLocks noGrp="1"/>
          </p:cNvSpPr>
          <p:nvPr>
            <p:ph idx="1"/>
          </p:nvPr>
        </p:nvSpPr>
        <p:spPr>
          <a:xfrm>
            <a:off x="838200" y="1825625"/>
            <a:ext cx="105156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0070C0"/>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16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C492-4CDA-4CE8-A38C-9A4AEFC725E2}"/>
              </a:ext>
            </a:extLst>
          </p:cNvPr>
          <p:cNvSpPr>
            <a:spLocks noGrp="1"/>
          </p:cNvSpPr>
          <p:nvPr>
            <p:ph type="title"/>
          </p:nvPr>
        </p:nvSpPr>
        <p:spPr>
          <a:xfrm>
            <a:off x="831850" y="1710267"/>
            <a:ext cx="10515600" cy="2852209"/>
          </a:xfrm>
        </p:spPr>
        <p:txBody>
          <a:bodyPr anchor="b"/>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900170C-E72D-4382-85AB-412B665D3A64}"/>
              </a:ext>
            </a:extLst>
          </p:cNvPr>
          <p:cNvSpPr>
            <a:spLocks noGrp="1"/>
          </p:cNvSpPr>
          <p:nvPr>
            <p:ph type="body" idx="1"/>
          </p:nvPr>
        </p:nvSpPr>
        <p:spPr>
          <a:xfrm>
            <a:off x="831850" y="4589992"/>
            <a:ext cx="10515600" cy="1499658"/>
          </a:xfrm>
        </p:spPr>
        <p:txBody>
          <a:bodyPr/>
          <a:lstStyle>
            <a:lvl1pPr marL="0" indent="0">
              <a:buNone/>
              <a:defRPr sz="1600">
                <a:solidFill>
                  <a:schemeClr val="tx1">
                    <a:tint val="75000"/>
                  </a:schemeClr>
                </a:solidFill>
              </a:defRPr>
            </a:lvl1pPr>
            <a:lvl2pPr marL="304815" indent="0">
              <a:buNone/>
              <a:defRPr sz="1333">
                <a:solidFill>
                  <a:schemeClr val="tx1">
                    <a:tint val="75000"/>
                  </a:schemeClr>
                </a:solidFill>
              </a:defRPr>
            </a:lvl2pPr>
            <a:lvl3pPr marL="609630" indent="0">
              <a:buNone/>
              <a:defRPr sz="1200">
                <a:solidFill>
                  <a:schemeClr val="tx1">
                    <a:tint val="75000"/>
                  </a:schemeClr>
                </a:solidFill>
              </a:defRPr>
            </a:lvl3pPr>
            <a:lvl4pPr marL="914446" indent="0">
              <a:buNone/>
              <a:defRPr sz="1067">
                <a:solidFill>
                  <a:schemeClr val="tx1">
                    <a:tint val="75000"/>
                  </a:schemeClr>
                </a:solidFill>
              </a:defRPr>
            </a:lvl4pPr>
            <a:lvl5pPr marL="1219261" indent="0">
              <a:buNone/>
              <a:defRPr sz="1067">
                <a:solidFill>
                  <a:schemeClr val="tx1">
                    <a:tint val="75000"/>
                  </a:schemeClr>
                </a:solidFill>
              </a:defRPr>
            </a:lvl5pPr>
            <a:lvl6pPr marL="1524076" indent="0">
              <a:buNone/>
              <a:defRPr sz="1067">
                <a:solidFill>
                  <a:schemeClr val="tx1">
                    <a:tint val="75000"/>
                  </a:schemeClr>
                </a:solidFill>
              </a:defRPr>
            </a:lvl6pPr>
            <a:lvl7pPr marL="1828891" indent="0">
              <a:buNone/>
              <a:defRPr sz="1067">
                <a:solidFill>
                  <a:schemeClr val="tx1">
                    <a:tint val="75000"/>
                  </a:schemeClr>
                </a:solidFill>
              </a:defRPr>
            </a:lvl7pPr>
            <a:lvl8pPr marL="2133707" indent="0">
              <a:buNone/>
              <a:defRPr sz="1067">
                <a:solidFill>
                  <a:schemeClr val="tx1">
                    <a:tint val="75000"/>
                  </a:schemeClr>
                </a:solidFill>
              </a:defRPr>
            </a:lvl8pPr>
            <a:lvl9pPr marL="2438522" indent="0">
              <a:buNone/>
              <a:defRPr sz="106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0DF4BF-9002-431E-9776-30D46328F4A8}"/>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F17A8090-C33F-4FDD-B736-74CAF0737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BFDE0-79B0-4105-99B6-DE4D49C38103}"/>
              </a:ext>
            </a:extLst>
          </p:cNvPr>
          <p:cNvSpPr>
            <a:spLocks noGrp="1"/>
          </p:cNvSpPr>
          <p:nvPr>
            <p:ph type="sldNum" sz="quarter" idx="12"/>
          </p:nvPr>
        </p:nvSpPr>
        <p:spPr/>
        <p:txBody>
          <a:bodyPr/>
          <a:lstStyle/>
          <a:p>
            <a:fld id="{4A1651B5-A2FF-4859-BE62-FE59B64FBFC0}" type="slidenum">
              <a:rPr lang="en-US" smtClean="0"/>
              <a:t>‹#›</a:t>
            </a:fld>
            <a:endParaRPr lang="en-US"/>
          </a:p>
        </p:txBody>
      </p:sp>
    </p:spTree>
    <p:extLst>
      <p:ext uri="{BB962C8B-B14F-4D97-AF65-F5344CB8AC3E}">
        <p14:creationId xmlns:p14="http://schemas.microsoft.com/office/powerpoint/2010/main" val="253514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1F880-68EF-4A70-9ECC-58634AA11494}"/>
              </a:ext>
            </a:extLst>
          </p:cNvPr>
          <p:cNvSpPr>
            <a:spLocks noGrp="1"/>
          </p:cNvSpPr>
          <p:nvPr>
            <p:ph sz="half" idx="1"/>
          </p:nvPr>
        </p:nvSpPr>
        <p:spPr>
          <a:xfrm>
            <a:off x="838200" y="1825625"/>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6285BC-322D-45B2-99D8-A16BA7EACE9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B8BD2B2A-28BD-4EEA-81CC-BB1C4BDB3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8DC4A-4523-44B9-876F-4E5DD69AB280}"/>
              </a:ext>
            </a:extLst>
          </p:cNvPr>
          <p:cNvSpPr>
            <a:spLocks noGrp="1"/>
          </p:cNvSpPr>
          <p:nvPr>
            <p:ph type="sldNum" sz="quarter" idx="12"/>
          </p:nvPr>
        </p:nvSpPr>
        <p:spPr/>
        <p:txBody>
          <a:bodyPr/>
          <a:lstStyle/>
          <a:p>
            <a:fld id="{4A1651B5-A2FF-4859-BE62-FE59B64FBFC0}" type="slidenum">
              <a:rPr lang="en-US" smtClean="0"/>
              <a:t>‹#›</a:t>
            </a:fld>
            <a:endParaRPr lang="en-US"/>
          </a:p>
        </p:txBody>
      </p:sp>
      <p:pic>
        <p:nvPicPr>
          <p:cNvPr id="8" name="Picture 6">
            <a:extLst>
              <a:ext uri="{FF2B5EF4-FFF2-40B4-BE49-F238E27FC236}">
                <a16:creationId xmlns:a16="http://schemas.microsoft.com/office/drawing/2014/main" id="{A4B15573-4949-46B1-968B-BF716A380E6F}"/>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9" name="TextBox 11">
            <a:extLst>
              <a:ext uri="{FF2B5EF4-FFF2-40B4-BE49-F238E27FC236}">
                <a16:creationId xmlns:a16="http://schemas.microsoft.com/office/drawing/2014/main" id="{A460904C-01BB-4031-8FD0-E1C681A6AD16}"/>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0" name="AutoShape 2">
            <a:extLst>
              <a:ext uri="{FF2B5EF4-FFF2-40B4-BE49-F238E27FC236}">
                <a16:creationId xmlns:a16="http://schemas.microsoft.com/office/drawing/2014/main" id="{BDB63CBF-7BE2-4587-8454-0BA05D31FB52}"/>
              </a:ext>
            </a:extLst>
          </p:cNvPr>
          <p:cNvSpPr/>
          <p:nvPr userDrawn="1"/>
        </p:nvSpPr>
        <p:spPr>
          <a:xfrm>
            <a:off x="-32219" y="-28584"/>
            <a:ext cx="271236" cy="7020360"/>
          </a:xfrm>
          <a:prstGeom prst="rect">
            <a:avLst/>
          </a:prstGeom>
          <a:solidFill>
            <a:srgbClr val="00166E"/>
          </a:solidFill>
        </p:spPr>
      </p:sp>
      <p:sp>
        <p:nvSpPr>
          <p:cNvPr id="11" name="Title 1">
            <a:extLst>
              <a:ext uri="{FF2B5EF4-FFF2-40B4-BE49-F238E27FC236}">
                <a16:creationId xmlns:a16="http://schemas.microsoft.com/office/drawing/2014/main" id="{69FFC979-CABC-41E5-9D6B-15C8AA1C2D68}"/>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1384E680-09AE-413A-A108-9D610CF165F1}"/>
              </a:ext>
            </a:extLst>
          </p:cNvPr>
          <p:cNvSpPr>
            <a:spLocks noGrp="1"/>
          </p:cNvSpPr>
          <p:nvPr>
            <p:ph sz="half" idx="13"/>
          </p:nvPr>
        </p:nvSpPr>
        <p:spPr>
          <a:xfrm>
            <a:off x="6157109" y="1818941"/>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64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06285BC-322D-45B2-99D8-A16BA7EACE9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B8BD2B2A-28BD-4EEA-81CC-BB1C4BDB3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8DC4A-4523-44B9-876F-4E5DD69AB280}"/>
              </a:ext>
            </a:extLst>
          </p:cNvPr>
          <p:cNvSpPr>
            <a:spLocks noGrp="1"/>
          </p:cNvSpPr>
          <p:nvPr>
            <p:ph type="sldNum" sz="quarter" idx="12"/>
          </p:nvPr>
        </p:nvSpPr>
        <p:spPr/>
        <p:txBody>
          <a:bodyPr/>
          <a:lstStyle/>
          <a:p>
            <a:fld id="{4A1651B5-A2FF-4859-BE62-FE59B64FBFC0}" type="slidenum">
              <a:rPr lang="en-US" smtClean="0"/>
              <a:t>‹#›</a:t>
            </a:fld>
            <a:endParaRPr lang="en-US"/>
          </a:p>
        </p:txBody>
      </p:sp>
      <p:pic>
        <p:nvPicPr>
          <p:cNvPr id="8" name="Picture 6">
            <a:extLst>
              <a:ext uri="{FF2B5EF4-FFF2-40B4-BE49-F238E27FC236}">
                <a16:creationId xmlns:a16="http://schemas.microsoft.com/office/drawing/2014/main" id="{A4B15573-4949-46B1-968B-BF716A380E6F}"/>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9" name="TextBox 11">
            <a:extLst>
              <a:ext uri="{FF2B5EF4-FFF2-40B4-BE49-F238E27FC236}">
                <a16:creationId xmlns:a16="http://schemas.microsoft.com/office/drawing/2014/main" id="{A460904C-01BB-4031-8FD0-E1C681A6AD16}"/>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1" name="AutoShape 2">
            <a:extLst>
              <a:ext uri="{FF2B5EF4-FFF2-40B4-BE49-F238E27FC236}">
                <a16:creationId xmlns:a16="http://schemas.microsoft.com/office/drawing/2014/main" id="{267E644F-B639-4F42-BB4E-44B084BF7B92}"/>
              </a:ext>
            </a:extLst>
          </p:cNvPr>
          <p:cNvSpPr/>
          <p:nvPr userDrawn="1"/>
        </p:nvSpPr>
        <p:spPr>
          <a:xfrm>
            <a:off x="-32219" y="-28584"/>
            <a:ext cx="271236" cy="7020360"/>
          </a:xfrm>
          <a:prstGeom prst="rect">
            <a:avLst/>
          </a:prstGeom>
          <a:solidFill>
            <a:srgbClr val="76CAEB"/>
          </a:solidFill>
        </p:spPr>
      </p:sp>
      <p:sp>
        <p:nvSpPr>
          <p:cNvPr id="12" name="Title 1">
            <a:extLst>
              <a:ext uri="{FF2B5EF4-FFF2-40B4-BE49-F238E27FC236}">
                <a16:creationId xmlns:a16="http://schemas.microsoft.com/office/drawing/2014/main" id="{CD991319-C952-4C56-9683-D91B5750CB6E}"/>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65F2536F-7E6D-469E-9728-4EE5DA7455D6}"/>
              </a:ext>
            </a:extLst>
          </p:cNvPr>
          <p:cNvSpPr>
            <a:spLocks noGrp="1"/>
          </p:cNvSpPr>
          <p:nvPr>
            <p:ph sz="half" idx="1"/>
          </p:nvPr>
        </p:nvSpPr>
        <p:spPr>
          <a:xfrm>
            <a:off x="838200" y="1818941"/>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7314FE3D-0B38-45D0-9071-7FCA3017B7B7}"/>
              </a:ext>
            </a:extLst>
          </p:cNvPr>
          <p:cNvSpPr>
            <a:spLocks noGrp="1"/>
          </p:cNvSpPr>
          <p:nvPr>
            <p:ph sz="half" idx="13"/>
          </p:nvPr>
        </p:nvSpPr>
        <p:spPr>
          <a:xfrm>
            <a:off x="6157109" y="1818941"/>
            <a:ext cx="5207000" cy="4351867"/>
          </a:xfrm>
        </p:spPr>
        <p:txBody>
          <a:bodyPr>
            <a:normAutofit/>
          </a:bodyPr>
          <a:lstStyle>
            <a:lvl1pPr marL="152408"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1pPr>
            <a:lvl2pPr marL="457223"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2pPr>
            <a:lvl3pPr marL="762038" indent="-152408" algn="l" defTabSz="609630" rtl="0" eaLnBrk="1" latinLnBrk="0" hangingPunct="1">
              <a:lnSpc>
                <a:spcPct val="90000"/>
              </a:lnSpc>
              <a:buFont typeface="Arial" panose="020B0604020202020204" pitchFamily="34" charset="0"/>
              <a:buChar char="•"/>
              <a:defRPr lang="en-US" sz="1867" kern="1200" dirty="0" smtClean="0">
                <a:solidFill>
                  <a:schemeClr val="accent2"/>
                </a:solidFill>
                <a:latin typeface="Public Sans" panose="020B0604020202020204" charset="0"/>
                <a:ea typeface="+mn-ea"/>
                <a:cs typeface="+mn-cs"/>
              </a:defRPr>
            </a:lvl3pPr>
            <a:lvl4pPr marL="1066853" indent="-152408" algn="l" defTabSz="609630" rtl="0" eaLnBrk="1" latinLnBrk="0" hangingPunct="1">
              <a:lnSpc>
                <a:spcPct val="90000"/>
              </a:lnSpc>
              <a:buFont typeface="Arial" panose="020B0604020202020204" pitchFamily="34" charset="0"/>
              <a:buChar char="•"/>
              <a:defRPr lang="en-US" sz="1867" kern="1200" dirty="0" smtClean="0">
                <a:solidFill>
                  <a:srgbClr val="002060"/>
                </a:solidFill>
                <a:latin typeface="Public Sans" panose="020B0604020202020204" charset="0"/>
                <a:ea typeface="+mn-ea"/>
                <a:cs typeface="+mn-cs"/>
              </a:defRPr>
            </a:lvl4pPr>
            <a:lvl5pPr marL="1371669" indent="-152408" algn="l" defTabSz="609630" rtl="0" eaLnBrk="1" latinLnBrk="0" hangingPunct="1">
              <a:lnSpc>
                <a:spcPct val="90000"/>
              </a:lnSpc>
              <a:buFont typeface="Arial" panose="020B0604020202020204" pitchFamily="34" charset="0"/>
              <a:buChar char="•"/>
              <a:defRPr lang="en-US" sz="1867" kern="1200" dirty="0" smtClean="0">
                <a:solidFill>
                  <a:srgbClr val="76CAEB"/>
                </a:solidFill>
                <a:latin typeface="Public Sans" panose="020B060402020202020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921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1F880-68EF-4A70-9ECC-58634AA11494}"/>
              </a:ext>
            </a:extLst>
          </p:cNvPr>
          <p:cNvSpPr>
            <a:spLocks noGrp="1"/>
          </p:cNvSpPr>
          <p:nvPr>
            <p:ph sz="half" idx="1"/>
          </p:nvPr>
        </p:nvSpPr>
        <p:spPr>
          <a:xfrm>
            <a:off x="838200" y="1825625"/>
            <a:ext cx="5207000" cy="4351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70EBDD-883B-4282-95CB-73F5CC404DD2}"/>
              </a:ext>
            </a:extLst>
          </p:cNvPr>
          <p:cNvSpPr>
            <a:spLocks noGrp="1"/>
          </p:cNvSpPr>
          <p:nvPr>
            <p:ph sz="half" idx="2"/>
          </p:nvPr>
        </p:nvSpPr>
        <p:spPr>
          <a:xfrm>
            <a:off x="6146800" y="1825625"/>
            <a:ext cx="5207000" cy="4351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285BC-322D-45B2-99D8-A16BA7EACE9E}"/>
              </a:ext>
            </a:extLst>
          </p:cNvPr>
          <p:cNvSpPr>
            <a:spLocks noGrp="1"/>
          </p:cNvSpPr>
          <p:nvPr>
            <p:ph type="dt" sz="half" idx="10"/>
          </p:nvPr>
        </p:nvSpPr>
        <p:spPr/>
        <p:txBody>
          <a:bodyPr/>
          <a:lstStyle/>
          <a:p>
            <a:fld id="{78320BEA-4E3D-42FA-9774-43F2C6B92EFC}" type="datetimeFigureOut">
              <a:rPr lang="en-US" smtClean="0"/>
              <a:t>7/5/2023</a:t>
            </a:fld>
            <a:endParaRPr lang="en-US"/>
          </a:p>
        </p:txBody>
      </p:sp>
      <p:sp>
        <p:nvSpPr>
          <p:cNvPr id="6" name="Footer Placeholder 5">
            <a:extLst>
              <a:ext uri="{FF2B5EF4-FFF2-40B4-BE49-F238E27FC236}">
                <a16:creationId xmlns:a16="http://schemas.microsoft.com/office/drawing/2014/main" id="{B8BD2B2A-28BD-4EEA-81CC-BB1C4BDB3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8DC4A-4523-44B9-876F-4E5DD69AB280}"/>
              </a:ext>
            </a:extLst>
          </p:cNvPr>
          <p:cNvSpPr>
            <a:spLocks noGrp="1"/>
          </p:cNvSpPr>
          <p:nvPr>
            <p:ph type="sldNum" sz="quarter" idx="12"/>
          </p:nvPr>
        </p:nvSpPr>
        <p:spPr/>
        <p:txBody>
          <a:bodyPr/>
          <a:lstStyle/>
          <a:p>
            <a:fld id="{4A1651B5-A2FF-4859-BE62-FE59B64FBFC0}" type="slidenum">
              <a:rPr lang="en-US" smtClean="0"/>
              <a:t>‹#›</a:t>
            </a:fld>
            <a:endParaRPr lang="en-US"/>
          </a:p>
        </p:txBody>
      </p:sp>
      <p:pic>
        <p:nvPicPr>
          <p:cNvPr id="8" name="Picture 6">
            <a:extLst>
              <a:ext uri="{FF2B5EF4-FFF2-40B4-BE49-F238E27FC236}">
                <a16:creationId xmlns:a16="http://schemas.microsoft.com/office/drawing/2014/main" id="{A4B15573-4949-46B1-968B-BF716A380E6F}"/>
              </a:ext>
            </a:extLst>
          </p:cNvPr>
          <p:cNvPicPr>
            <a:picLocks noChangeAspect="1"/>
          </p:cNvPicPr>
          <p:nvPr userDrawn="1"/>
        </p:nvPicPr>
        <p:blipFill>
          <a:blip r:embed="rId2">
            <a:alphaModFix amt="9999"/>
          </a:blip>
          <a:srcRect l="21846" t="9495" r="23059" b="10505"/>
          <a:stretch>
            <a:fillRect/>
          </a:stretch>
        </p:blipFill>
        <p:spPr>
          <a:xfrm>
            <a:off x="10514823" y="4396874"/>
            <a:ext cx="1677177" cy="2438400"/>
          </a:xfrm>
          <a:prstGeom prst="rect">
            <a:avLst/>
          </a:prstGeom>
        </p:spPr>
      </p:pic>
      <p:sp>
        <p:nvSpPr>
          <p:cNvPr id="9" name="TextBox 11">
            <a:extLst>
              <a:ext uri="{FF2B5EF4-FFF2-40B4-BE49-F238E27FC236}">
                <a16:creationId xmlns:a16="http://schemas.microsoft.com/office/drawing/2014/main" id="{A460904C-01BB-4031-8FD0-E1C681A6AD16}"/>
              </a:ext>
            </a:extLst>
          </p:cNvPr>
          <p:cNvSpPr txBox="1"/>
          <p:nvPr userDrawn="1"/>
        </p:nvSpPr>
        <p:spPr>
          <a:xfrm>
            <a:off x="10639619" y="6537698"/>
            <a:ext cx="1448983" cy="198581"/>
          </a:xfrm>
          <a:prstGeom prst="rect">
            <a:avLst/>
          </a:prstGeom>
        </p:spPr>
        <p:txBody>
          <a:bodyPr lIns="0" tIns="0" rIns="0" bIns="0" rtlCol="0" anchor="t">
            <a:spAutoFit/>
          </a:bodyPr>
          <a:lstStyle/>
          <a:p>
            <a:pPr>
              <a:lnSpc>
                <a:spcPts val="1680"/>
              </a:lnSpc>
            </a:pPr>
            <a:r>
              <a:rPr lang="en-US" sz="1200">
                <a:solidFill>
                  <a:srgbClr val="00166E"/>
                </a:solidFill>
                <a:latin typeface="Public Sans"/>
              </a:rPr>
              <a:t>www.JeffParish.net</a:t>
            </a:r>
          </a:p>
        </p:txBody>
      </p:sp>
      <p:sp>
        <p:nvSpPr>
          <p:cNvPr id="11" name="AutoShape 2">
            <a:extLst>
              <a:ext uri="{FF2B5EF4-FFF2-40B4-BE49-F238E27FC236}">
                <a16:creationId xmlns:a16="http://schemas.microsoft.com/office/drawing/2014/main" id="{B88A1CD3-913F-435B-84E6-0DE0FE18C0B4}"/>
              </a:ext>
            </a:extLst>
          </p:cNvPr>
          <p:cNvSpPr/>
          <p:nvPr userDrawn="1"/>
        </p:nvSpPr>
        <p:spPr>
          <a:xfrm>
            <a:off x="-69850" y="1895"/>
            <a:ext cx="271236" cy="7020360"/>
          </a:xfrm>
          <a:prstGeom prst="rect">
            <a:avLst/>
          </a:prstGeom>
          <a:solidFill>
            <a:srgbClr val="E67200"/>
          </a:solidFill>
        </p:spPr>
      </p:sp>
      <p:sp>
        <p:nvSpPr>
          <p:cNvPr id="12" name="Title 1">
            <a:extLst>
              <a:ext uri="{FF2B5EF4-FFF2-40B4-BE49-F238E27FC236}">
                <a16:creationId xmlns:a16="http://schemas.microsoft.com/office/drawing/2014/main" id="{953FFA00-B674-406B-9986-300A8A02466D}"/>
              </a:ext>
            </a:extLst>
          </p:cNvPr>
          <p:cNvSpPr>
            <a:spLocks noGrp="1"/>
          </p:cNvSpPr>
          <p:nvPr>
            <p:ph type="title"/>
          </p:nvPr>
        </p:nvSpPr>
        <p:spPr>
          <a:xfrm>
            <a:off x="838200" y="365126"/>
            <a:ext cx="10515600" cy="1326091"/>
          </a:xfrm>
        </p:spPr>
        <p:txBody>
          <a:bodyPr/>
          <a:lstStyle>
            <a:lvl1pPr>
              <a:defRPr>
                <a:solidFill>
                  <a:srgbClr val="002060"/>
                </a:solidFill>
                <a:latin typeface="Public Sans" panose="020B0604020202020204" charset="0"/>
              </a:defRPr>
            </a:lvl1pPr>
          </a:lstStyle>
          <a:p>
            <a:r>
              <a:rPr lang="en-US"/>
              <a:t>Click to edit Master title style</a:t>
            </a:r>
            <a:endParaRPr lang="en-US" dirty="0"/>
          </a:p>
        </p:txBody>
      </p:sp>
    </p:spTree>
    <p:extLst>
      <p:ext uri="{BB962C8B-B14F-4D97-AF65-F5344CB8AC3E}">
        <p14:creationId xmlns:p14="http://schemas.microsoft.com/office/powerpoint/2010/main" val="24456273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99C0D-FF13-4204-86EA-D32EE89FE72A}"/>
              </a:ext>
            </a:extLst>
          </p:cNvPr>
          <p:cNvSpPr>
            <a:spLocks noGrp="1"/>
          </p:cNvSpPr>
          <p:nvPr>
            <p:ph type="title"/>
          </p:nvPr>
        </p:nvSpPr>
        <p:spPr>
          <a:xfrm>
            <a:off x="838200" y="365126"/>
            <a:ext cx="10515600" cy="1326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573421-0289-4ACE-AD7C-EBFF84446625}"/>
              </a:ext>
            </a:extLst>
          </p:cNvPr>
          <p:cNvSpPr>
            <a:spLocks noGrp="1"/>
          </p:cNvSpPr>
          <p:nvPr>
            <p:ph type="body" idx="1"/>
          </p:nvPr>
        </p:nvSpPr>
        <p:spPr>
          <a:xfrm>
            <a:off x="838200" y="1825625"/>
            <a:ext cx="10515600" cy="43518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58460-9F03-4756-8865-1C17EE357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78320BEA-4E3D-42FA-9774-43F2C6B92EFC}" type="datetimeFigureOut">
              <a:rPr lang="en-US" smtClean="0"/>
              <a:t>7/5/2023</a:t>
            </a:fld>
            <a:endParaRPr lang="en-US"/>
          </a:p>
        </p:txBody>
      </p:sp>
      <p:sp>
        <p:nvSpPr>
          <p:cNvPr id="5" name="Footer Placeholder 4">
            <a:extLst>
              <a:ext uri="{FF2B5EF4-FFF2-40B4-BE49-F238E27FC236}">
                <a16:creationId xmlns:a16="http://schemas.microsoft.com/office/drawing/2014/main" id="{9C0C1A64-3502-4DCC-A635-99DAF1B1C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7FAAC-B29B-45F7-AD26-C7962D614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4A1651B5-A2FF-4859-BE62-FE59B64FBFC0}" type="slidenum">
              <a:rPr lang="en-US" smtClean="0"/>
              <a:t>‹#›</a:t>
            </a:fld>
            <a:endParaRPr lang="en-US"/>
          </a:p>
        </p:txBody>
      </p:sp>
    </p:spTree>
    <p:extLst>
      <p:ext uri="{BB962C8B-B14F-4D97-AF65-F5344CB8AC3E}">
        <p14:creationId xmlns:p14="http://schemas.microsoft.com/office/powerpoint/2010/main" val="193843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1.xml"/><Relationship Id="rId7"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mtalley@jeffparish.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2A534-16DA-4057-B27D-BFB59BDF6A05}"/>
              </a:ext>
            </a:extLst>
          </p:cNvPr>
          <p:cNvSpPr>
            <a:spLocks noGrp="1"/>
          </p:cNvSpPr>
          <p:nvPr>
            <p:ph type="title"/>
          </p:nvPr>
        </p:nvSpPr>
        <p:spPr>
          <a:xfrm>
            <a:off x="701809" y="1999535"/>
            <a:ext cx="11032991" cy="1326091"/>
          </a:xfrm>
        </p:spPr>
        <p:txBody>
          <a:bodyPr>
            <a:normAutofit fontScale="90000"/>
          </a:bodyPr>
          <a:lstStyle/>
          <a:p>
            <a:r>
              <a:rPr lang="en-US" dirty="0"/>
              <a:t>Risk Rating 2.0: </a:t>
            </a:r>
            <a:br>
              <a:rPr lang="en-US" dirty="0"/>
            </a:br>
            <a:r>
              <a:rPr lang="en-US" dirty="0"/>
              <a:t>A Local Perspective</a:t>
            </a:r>
          </a:p>
        </p:txBody>
      </p:sp>
      <p:sp>
        <p:nvSpPr>
          <p:cNvPr id="2" name="TextBox 1">
            <a:extLst>
              <a:ext uri="{FF2B5EF4-FFF2-40B4-BE49-F238E27FC236}">
                <a16:creationId xmlns:a16="http://schemas.microsoft.com/office/drawing/2014/main" id="{A3C1ED49-70FF-4308-98A7-C3AE7A06A329}"/>
              </a:ext>
            </a:extLst>
          </p:cNvPr>
          <p:cNvSpPr txBox="1"/>
          <p:nvPr/>
        </p:nvSpPr>
        <p:spPr>
          <a:xfrm>
            <a:off x="828339" y="4292301"/>
            <a:ext cx="10022541" cy="1200329"/>
          </a:xfrm>
          <a:prstGeom prst="rect">
            <a:avLst/>
          </a:prstGeom>
          <a:noFill/>
        </p:spPr>
        <p:txBody>
          <a:bodyPr wrap="square" rtlCol="0">
            <a:spAutoFit/>
          </a:bodyPr>
          <a:lstStyle/>
          <a:p>
            <a:r>
              <a:rPr lang="en-US" sz="2400" dirty="0">
                <a:solidFill>
                  <a:srgbClr val="002060"/>
                </a:solidFill>
                <a:latin typeface="Public Sans" panose="020B0604020202020204" charset="0"/>
                <a:ea typeface="+mj-ea"/>
                <a:cs typeface="+mj-cs"/>
              </a:rPr>
              <a:t>Maggie Talley</a:t>
            </a:r>
          </a:p>
          <a:p>
            <a:r>
              <a:rPr lang="en-US" sz="2400" dirty="0">
                <a:solidFill>
                  <a:srgbClr val="002060"/>
                </a:solidFill>
                <a:latin typeface="Public Sans" panose="020B0604020202020204" charset="0"/>
                <a:ea typeface="+mj-ea"/>
                <a:cs typeface="+mj-cs"/>
              </a:rPr>
              <a:t>Jefferson Parish – Floodplain Management and Hazard Mitigation  </a:t>
            </a:r>
          </a:p>
          <a:p>
            <a:r>
              <a:rPr lang="en-US" sz="2400" dirty="0">
                <a:solidFill>
                  <a:srgbClr val="002060"/>
                </a:solidFill>
                <a:latin typeface="Public Sans" panose="020B0604020202020204" charset="0"/>
                <a:ea typeface="+mj-ea"/>
                <a:cs typeface="+mj-cs"/>
              </a:rPr>
              <a:t>June 2, 2023</a:t>
            </a:r>
          </a:p>
        </p:txBody>
      </p:sp>
    </p:spTree>
    <p:extLst>
      <p:ext uri="{BB962C8B-B14F-4D97-AF65-F5344CB8AC3E}">
        <p14:creationId xmlns:p14="http://schemas.microsoft.com/office/powerpoint/2010/main" val="189396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D12D0-990A-4755-9126-58311E8D589A}"/>
              </a:ext>
            </a:extLst>
          </p:cNvPr>
          <p:cNvSpPr>
            <a:spLocks noGrp="1"/>
          </p:cNvSpPr>
          <p:nvPr>
            <p:ph type="body" idx="1"/>
          </p:nvPr>
        </p:nvSpPr>
        <p:spPr/>
        <p:txBody>
          <a:bodyPr/>
          <a:lstStyle/>
          <a:p>
            <a:r>
              <a:rPr lang="en-US"/>
              <a:t>100-Year Flood Zone</a:t>
            </a:r>
          </a:p>
        </p:txBody>
      </p:sp>
      <p:pic>
        <p:nvPicPr>
          <p:cNvPr id="11" name="Content Placeholder 10">
            <a:extLst>
              <a:ext uri="{FF2B5EF4-FFF2-40B4-BE49-F238E27FC236}">
                <a16:creationId xmlns:a16="http://schemas.microsoft.com/office/drawing/2014/main" id="{5C505EC1-3E21-441D-8D96-28CB026B4136}"/>
              </a:ext>
            </a:extLst>
          </p:cNvPr>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894230" y="2505076"/>
            <a:ext cx="4768974" cy="3685117"/>
          </a:xfrm>
        </p:spPr>
      </p:pic>
      <p:sp>
        <p:nvSpPr>
          <p:cNvPr id="6" name="Text Placeholder 5">
            <a:extLst>
              <a:ext uri="{FF2B5EF4-FFF2-40B4-BE49-F238E27FC236}">
                <a16:creationId xmlns:a16="http://schemas.microsoft.com/office/drawing/2014/main" id="{2BD07E92-5945-4888-890B-670738C72294}"/>
              </a:ext>
            </a:extLst>
          </p:cNvPr>
          <p:cNvSpPr>
            <a:spLocks noGrp="1"/>
          </p:cNvSpPr>
          <p:nvPr>
            <p:ph type="body" sz="quarter" idx="3"/>
          </p:nvPr>
        </p:nvSpPr>
        <p:spPr/>
        <p:txBody>
          <a:bodyPr/>
          <a:lstStyle/>
          <a:p>
            <a:r>
              <a:rPr lang="en-US"/>
              <a:t>FEMA Repetitive Loss</a:t>
            </a:r>
          </a:p>
        </p:txBody>
      </p:sp>
      <p:pic>
        <p:nvPicPr>
          <p:cNvPr id="13" name="Content Placeholder 12">
            <a:extLst>
              <a:ext uri="{FF2B5EF4-FFF2-40B4-BE49-F238E27FC236}">
                <a16:creationId xmlns:a16="http://schemas.microsoft.com/office/drawing/2014/main" id="{9AC21EA6-6347-47A2-8817-B934A14D1D60}"/>
              </a:ext>
            </a:extLst>
          </p:cNvPr>
          <p:cNvPicPr>
            <a:picLocks noGrp="1" noChangeAspect="1"/>
          </p:cNvPicPr>
          <p:nvPr>
            <p:ph sz="half" idx="13"/>
          </p:nvPr>
        </p:nvPicPr>
        <p:blipFill>
          <a:blip r:embed="rId6">
            <a:extLst>
              <a:ext uri="{28A0092B-C50C-407E-A947-70E740481C1C}">
                <a14:useLocalDpi xmlns:a14="http://schemas.microsoft.com/office/drawing/2010/main"/>
              </a:ext>
            </a:extLst>
          </a:blip>
          <a:stretch>
            <a:fillRect/>
          </a:stretch>
        </p:blipFill>
        <p:spPr>
          <a:xfrm>
            <a:off x="5819713" y="2514600"/>
            <a:ext cx="4768974" cy="3685117"/>
          </a:xfrm>
        </p:spPr>
      </p:pic>
      <p:sp>
        <p:nvSpPr>
          <p:cNvPr id="2" name="Title 1">
            <a:extLst>
              <a:ext uri="{FF2B5EF4-FFF2-40B4-BE49-F238E27FC236}">
                <a16:creationId xmlns:a16="http://schemas.microsoft.com/office/drawing/2014/main" id="{B1D33FAD-5BE8-4860-A948-E616ED330AA8}"/>
              </a:ext>
            </a:extLst>
          </p:cNvPr>
          <p:cNvSpPr>
            <a:spLocks noGrp="1"/>
          </p:cNvSpPr>
          <p:nvPr>
            <p:ph type="title"/>
          </p:nvPr>
        </p:nvSpPr>
        <p:spPr/>
        <p:txBody>
          <a:bodyPr/>
          <a:lstStyle/>
          <a:p>
            <a:r>
              <a:rPr lang="en-US"/>
              <a:t>Jefferson Parish Overview</a:t>
            </a:r>
          </a:p>
        </p:txBody>
      </p:sp>
      <p:pic>
        <p:nvPicPr>
          <p:cNvPr id="8" name="Picture 7">
            <a:extLst>
              <a:ext uri="{FF2B5EF4-FFF2-40B4-BE49-F238E27FC236}">
                <a16:creationId xmlns:a16="http://schemas.microsoft.com/office/drawing/2014/main" id="{B61E3033-3A82-4160-9518-AEA725AFBB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5215" y="3153683"/>
            <a:ext cx="1665111" cy="3635059"/>
          </a:xfrm>
          <a:prstGeom prst="rect">
            <a:avLst/>
          </a:prstGeom>
        </p:spPr>
      </p:pic>
      <p:pic>
        <p:nvPicPr>
          <p:cNvPr id="7" name="Audio 6">
            <a:hlinkClick r:id="" action="ppaction://media"/>
            <a:extLst>
              <a:ext uri="{FF2B5EF4-FFF2-40B4-BE49-F238E27FC236}">
                <a16:creationId xmlns:a16="http://schemas.microsoft.com/office/drawing/2014/main" id="{6F74BCB4-9CC5-4ABB-B948-45399DED922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65492" y="6431492"/>
            <a:ext cx="324908" cy="324908"/>
          </a:xfrm>
          <a:prstGeom prst="rect">
            <a:avLst/>
          </a:prstGeom>
        </p:spPr>
      </p:pic>
    </p:spTree>
    <p:extLst>
      <p:ext uri="{BB962C8B-B14F-4D97-AF65-F5344CB8AC3E}">
        <p14:creationId xmlns:p14="http://schemas.microsoft.com/office/powerpoint/2010/main" val="1090257720"/>
      </p:ext>
    </p:extLst>
  </p:cSld>
  <p:clrMapOvr>
    <a:masterClrMapping/>
  </p:clrMapOvr>
  <mc:AlternateContent xmlns:mc="http://schemas.openxmlformats.org/markup-compatibility/2006" xmlns:p14="http://schemas.microsoft.com/office/powerpoint/2010/main">
    <mc:Choice Requires="p14">
      <p:transition spd="slow" p14:dur="2000" advTm="83179"/>
    </mc:Choice>
    <mc:Fallback xmlns="">
      <p:transition spd="slow" advTm="83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775E-D7FA-49AA-B2F8-7C258E329058}"/>
              </a:ext>
            </a:extLst>
          </p:cNvPr>
          <p:cNvSpPr>
            <a:spLocks noGrp="1"/>
          </p:cNvSpPr>
          <p:nvPr>
            <p:ph type="title"/>
          </p:nvPr>
        </p:nvSpPr>
        <p:spPr/>
        <p:txBody>
          <a:bodyPr/>
          <a:lstStyle/>
          <a:p>
            <a:r>
              <a:rPr lang="en-US" dirty="0"/>
              <a:t>Rating Scenarios  </a:t>
            </a:r>
          </a:p>
        </p:txBody>
      </p:sp>
      <p:sp>
        <p:nvSpPr>
          <p:cNvPr id="5" name="Text Placeholder 4">
            <a:extLst>
              <a:ext uri="{FF2B5EF4-FFF2-40B4-BE49-F238E27FC236}">
                <a16:creationId xmlns:a16="http://schemas.microsoft.com/office/drawing/2014/main" id="{1DF10E9D-9425-4BB0-883F-1EDE60723335}"/>
              </a:ext>
            </a:extLst>
          </p:cNvPr>
          <p:cNvSpPr>
            <a:spLocks noGrp="1"/>
          </p:cNvSpPr>
          <p:nvPr>
            <p:ph type="body" idx="1"/>
          </p:nvPr>
        </p:nvSpPr>
        <p:spPr/>
        <p:txBody>
          <a:bodyPr>
            <a:normAutofit/>
          </a:bodyPr>
          <a:lstStyle/>
          <a:p>
            <a:r>
              <a:rPr lang="en-US" sz="2400" dirty="0"/>
              <a:t>East Bank Jefferson Parish</a:t>
            </a:r>
          </a:p>
        </p:txBody>
      </p:sp>
      <p:sp>
        <p:nvSpPr>
          <p:cNvPr id="3" name="Content Placeholder 2">
            <a:extLst>
              <a:ext uri="{FF2B5EF4-FFF2-40B4-BE49-F238E27FC236}">
                <a16:creationId xmlns:a16="http://schemas.microsoft.com/office/drawing/2014/main" id="{F7BEDDC4-CBE2-4A00-847F-909EA51EC054}"/>
              </a:ext>
            </a:extLst>
          </p:cNvPr>
          <p:cNvSpPr>
            <a:spLocks noGrp="1"/>
          </p:cNvSpPr>
          <p:nvPr>
            <p:ph sz="half" idx="2"/>
          </p:nvPr>
        </p:nvSpPr>
        <p:spPr/>
        <p:txBody>
          <a:bodyPr>
            <a:normAutofit/>
          </a:bodyPr>
          <a:lstStyle/>
          <a:p>
            <a:r>
              <a:rPr lang="en-US" dirty="0"/>
              <a:t>Inside levee system – Zone X</a:t>
            </a:r>
          </a:p>
          <a:p>
            <a:pPr lvl="1"/>
            <a:r>
              <a:rPr lang="en-US" dirty="0"/>
              <a:t>Slab on grade house </a:t>
            </a:r>
          </a:p>
          <a:p>
            <a:pPr lvl="1"/>
            <a:r>
              <a:rPr lang="en-US" dirty="0"/>
              <a:t>Legacy rate = $648 </a:t>
            </a:r>
          </a:p>
          <a:p>
            <a:pPr lvl="1"/>
            <a:r>
              <a:rPr lang="en-US" dirty="0"/>
              <a:t>Full-risk rate = $2034 </a:t>
            </a:r>
          </a:p>
          <a:p>
            <a:pPr lvl="1"/>
            <a:r>
              <a:rPr lang="en-US" dirty="0"/>
              <a:t>House has never flooded </a:t>
            </a:r>
          </a:p>
          <a:p>
            <a:pPr marL="304815" lvl="1" indent="0">
              <a:buNone/>
            </a:pPr>
            <a:endParaRPr lang="en-US" sz="600" dirty="0"/>
          </a:p>
          <a:p>
            <a:pPr lvl="0"/>
            <a:r>
              <a:rPr lang="en-US" dirty="0"/>
              <a:t>Inside levee system – Zone AE</a:t>
            </a:r>
          </a:p>
          <a:p>
            <a:pPr lvl="1"/>
            <a:r>
              <a:rPr lang="en-US" dirty="0"/>
              <a:t>Slab on grade house</a:t>
            </a:r>
          </a:p>
          <a:p>
            <a:pPr lvl="1"/>
            <a:r>
              <a:rPr lang="en-US" dirty="0"/>
              <a:t>Legacy rate = $1421</a:t>
            </a:r>
          </a:p>
          <a:p>
            <a:pPr lvl="1"/>
            <a:r>
              <a:rPr lang="en-US" dirty="0"/>
              <a:t>Full-risk rate = $1949</a:t>
            </a:r>
          </a:p>
          <a:p>
            <a:pPr lvl="1"/>
            <a:r>
              <a:rPr lang="en-US" dirty="0"/>
              <a:t>One flood claim</a:t>
            </a:r>
          </a:p>
          <a:p>
            <a:pPr lvl="1"/>
            <a:endParaRPr lang="en-US" dirty="0"/>
          </a:p>
        </p:txBody>
      </p:sp>
      <p:sp>
        <p:nvSpPr>
          <p:cNvPr id="6" name="Text Placeholder 5">
            <a:extLst>
              <a:ext uri="{FF2B5EF4-FFF2-40B4-BE49-F238E27FC236}">
                <a16:creationId xmlns:a16="http://schemas.microsoft.com/office/drawing/2014/main" id="{239FC7FD-832F-406C-9B53-601DAC8D0E2F}"/>
              </a:ext>
            </a:extLst>
          </p:cNvPr>
          <p:cNvSpPr>
            <a:spLocks noGrp="1"/>
          </p:cNvSpPr>
          <p:nvPr>
            <p:ph type="body" sz="quarter" idx="3"/>
          </p:nvPr>
        </p:nvSpPr>
        <p:spPr/>
        <p:txBody>
          <a:bodyPr/>
          <a:lstStyle/>
          <a:p>
            <a:r>
              <a:rPr lang="en-US" sz="2400" dirty="0"/>
              <a:t>West Bank Jefferson Parish</a:t>
            </a:r>
          </a:p>
        </p:txBody>
      </p:sp>
      <p:sp>
        <p:nvSpPr>
          <p:cNvPr id="7" name="Content Placeholder 6">
            <a:extLst>
              <a:ext uri="{FF2B5EF4-FFF2-40B4-BE49-F238E27FC236}">
                <a16:creationId xmlns:a16="http://schemas.microsoft.com/office/drawing/2014/main" id="{F9C29070-CA5E-4333-9C1A-F9A9F8617800}"/>
              </a:ext>
            </a:extLst>
          </p:cNvPr>
          <p:cNvSpPr>
            <a:spLocks noGrp="1"/>
          </p:cNvSpPr>
          <p:nvPr>
            <p:ph sz="half" idx="13"/>
          </p:nvPr>
        </p:nvSpPr>
        <p:spPr>
          <a:xfrm>
            <a:off x="6197600" y="2514600"/>
            <a:ext cx="5994400" cy="3746090"/>
          </a:xfrm>
        </p:spPr>
        <p:txBody>
          <a:bodyPr>
            <a:normAutofit/>
          </a:bodyPr>
          <a:lstStyle/>
          <a:p>
            <a:r>
              <a:rPr lang="en-US" dirty="0"/>
              <a:t>Inside levee system – Zone AE</a:t>
            </a:r>
          </a:p>
          <a:p>
            <a:pPr lvl="1"/>
            <a:r>
              <a:rPr lang="en-US" dirty="0"/>
              <a:t>Elevated 2 years ago to 3 feet above BFE</a:t>
            </a:r>
            <a:endParaRPr lang="en-US" dirty="0">
              <a:highlight>
                <a:srgbClr val="FFFF00"/>
              </a:highlight>
            </a:endParaRPr>
          </a:p>
          <a:p>
            <a:pPr lvl="1"/>
            <a:r>
              <a:rPr lang="en-US" dirty="0"/>
              <a:t>Legacy rate = $475</a:t>
            </a:r>
          </a:p>
          <a:p>
            <a:pPr lvl="1"/>
            <a:r>
              <a:rPr lang="en-US" dirty="0"/>
              <a:t>Full-risk rate = $2743</a:t>
            </a:r>
          </a:p>
          <a:p>
            <a:pPr lvl="1"/>
            <a:r>
              <a:rPr lang="en-US" dirty="0"/>
              <a:t>With Elevation Certificate, reduced to $1700</a:t>
            </a:r>
          </a:p>
          <a:p>
            <a:pPr marL="304815" lvl="1" indent="0">
              <a:buNone/>
            </a:pPr>
            <a:endParaRPr lang="en-US" sz="600" dirty="0"/>
          </a:p>
          <a:p>
            <a:r>
              <a:rPr lang="en-US" dirty="0"/>
              <a:t>Outside levee system – Zone AE</a:t>
            </a:r>
          </a:p>
          <a:p>
            <a:pPr lvl="1"/>
            <a:r>
              <a:rPr lang="en-US" dirty="0"/>
              <a:t>Built elevated to 3 feet above BFE in 2003</a:t>
            </a:r>
          </a:p>
          <a:p>
            <a:pPr lvl="1"/>
            <a:r>
              <a:rPr lang="en-US" dirty="0"/>
              <a:t>FIRM changed in 2018; BFE increased 1 foot</a:t>
            </a:r>
          </a:p>
          <a:p>
            <a:pPr lvl="1"/>
            <a:r>
              <a:rPr lang="en-US" dirty="0"/>
              <a:t>Legacy rate = $500</a:t>
            </a:r>
          </a:p>
          <a:p>
            <a:pPr lvl="1"/>
            <a:r>
              <a:rPr lang="en-US" dirty="0"/>
              <a:t>Full-risk rate = $3213</a:t>
            </a:r>
          </a:p>
          <a:p>
            <a:pPr lvl="1"/>
            <a:r>
              <a:rPr lang="en-US" dirty="0"/>
              <a:t>With Elevation Certificate, reduced to $1800</a:t>
            </a:r>
          </a:p>
          <a:p>
            <a:endParaRPr lang="en-US" dirty="0"/>
          </a:p>
        </p:txBody>
      </p:sp>
      <p:sp>
        <p:nvSpPr>
          <p:cNvPr id="4" name="Rectangle: Rounded Corners 3">
            <a:extLst>
              <a:ext uri="{FF2B5EF4-FFF2-40B4-BE49-F238E27FC236}">
                <a16:creationId xmlns:a16="http://schemas.microsoft.com/office/drawing/2014/main" id="{4F7D5847-F6AB-4D34-AFE7-431F0E95BF86}"/>
              </a:ext>
            </a:extLst>
          </p:cNvPr>
          <p:cNvSpPr/>
          <p:nvPr/>
        </p:nvSpPr>
        <p:spPr>
          <a:xfrm>
            <a:off x="6172200" y="2505075"/>
            <a:ext cx="5654710" cy="154441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5CE12A0-7F09-418C-8B60-843290B312FD}"/>
              </a:ext>
            </a:extLst>
          </p:cNvPr>
          <p:cNvSpPr/>
          <p:nvPr/>
        </p:nvSpPr>
        <p:spPr>
          <a:xfrm>
            <a:off x="6172200" y="4100663"/>
            <a:ext cx="5654710" cy="183791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F5EC44D-667D-4035-85DC-35418824DB07}"/>
              </a:ext>
            </a:extLst>
          </p:cNvPr>
          <p:cNvSpPr/>
          <p:nvPr/>
        </p:nvSpPr>
        <p:spPr>
          <a:xfrm>
            <a:off x="404077" y="2505074"/>
            <a:ext cx="5654710" cy="154441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93F581F-8345-4E10-BD4E-B5C1B2CBFB5A}"/>
              </a:ext>
            </a:extLst>
          </p:cNvPr>
          <p:cNvSpPr/>
          <p:nvPr/>
        </p:nvSpPr>
        <p:spPr>
          <a:xfrm>
            <a:off x="441290" y="4100663"/>
            <a:ext cx="5654710" cy="183791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95885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994E34C-2456-4287-B0B2-7BBA7DBBA7A7}"/>
              </a:ext>
            </a:extLst>
          </p:cNvPr>
          <p:cNvGraphicFramePr/>
          <p:nvPr>
            <p:extLst>
              <p:ext uri="{D42A27DB-BD31-4B8C-83A1-F6EECF244321}">
                <p14:modId xmlns:p14="http://schemas.microsoft.com/office/powerpoint/2010/main" val="3029103615"/>
              </p:ext>
            </p:extLst>
          </p:nvPr>
        </p:nvGraphicFramePr>
        <p:xfrm>
          <a:off x="1024932" y="823965"/>
          <a:ext cx="9174145" cy="539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https://usc-powerpoint.officeapps.live.com/pods/GetClipboardImage.ashx?Id=735535af-3e2c-4237-94de-4b10bcf7b915&amp;DC=PUS11&amp;pkey=6eb2fc12-74ba-480a-9766-0c69341c3273&amp;wdwaccluster=PUS11">
            <a:extLst>
              <a:ext uri="{FF2B5EF4-FFF2-40B4-BE49-F238E27FC236}">
                <a16:creationId xmlns:a16="http://schemas.microsoft.com/office/drawing/2014/main" id="{6467D504-776E-4F0B-A410-6D4E51B172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usc-powerpoint.officeapps.live.com/pods/GetClipboardImage.ashx?Id=ab5f5112-01a8-4e4b-97d2-b429c508fc40&amp;DC=PUS11&amp;pkey=3ade1687-7f76-4486-a05a-dc19a1aa0b02&amp;wdwaccluster=PUS11">
            <a:extLst>
              <a:ext uri="{FF2B5EF4-FFF2-40B4-BE49-F238E27FC236}">
                <a16:creationId xmlns:a16="http://schemas.microsoft.com/office/drawing/2014/main" id="{256CFEA7-08DB-4497-AE53-1DAD576D1E6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872642E9-3CA0-4555-BD18-76C8DC310855}"/>
              </a:ext>
            </a:extLst>
          </p:cNvPr>
          <p:cNvSpPr/>
          <p:nvPr/>
        </p:nvSpPr>
        <p:spPr>
          <a:xfrm>
            <a:off x="5977217" y="3244334"/>
            <a:ext cx="237566" cy="369332"/>
          </a:xfrm>
          <a:prstGeom prst="rect">
            <a:avLst/>
          </a:prstGeom>
        </p:spPr>
        <p:txBody>
          <a:bodyPr wrap="none">
            <a:spAutoFit/>
          </a:bodyPr>
          <a:lstStyle/>
          <a:p>
            <a:r>
              <a:rPr lang="en-US" dirty="0"/>
              <a:t> </a:t>
            </a:r>
          </a:p>
        </p:txBody>
      </p:sp>
      <p:sp>
        <p:nvSpPr>
          <p:cNvPr id="6" name="AutoShape 6" descr="https://usc-powerpoint.officeapps.live.com/pods/GetClipboardImage.ashx?Id=da1d106b-a4fa-4d02-a9ca-f46d483728b9&amp;DC=PUS11&amp;pkey=5cb802ce-53a0-4c24-a76a-ab876d92294f&amp;wdwaccluster=PUS11">
            <a:extLst>
              <a:ext uri="{FF2B5EF4-FFF2-40B4-BE49-F238E27FC236}">
                <a16:creationId xmlns:a16="http://schemas.microsoft.com/office/drawing/2014/main" id="{B2219BF1-6467-4E98-8D45-A4F42649EFA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9531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7B55-24BC-46E9-9756-2D0D2CC8C49E}"/>
              </a:ext>
            </a:extLst>
          </p:cNvPr>
          <p:cNvSpPr>
            <a:spLocks noGrp="1"/>
          </p:cNvSpPr>
          <p:nvPr>
            <p:ph type="title"/>
          </p:nvPr>
        </p:nvSpPr>
        <p:spPr/>
        <p:txBody>
          <a:bodyPr/>
          <a:lstStyle/>
          <a:p>
            <a:r>
              <a:rPr lang="en-US"/>
              <a:t>Hurricane Ida – Updated Building Codes</a:t>
            </a:r>
          </a:p>
        </p:txBody>
      </p:sp>
      <p:pic>
        <p:nvPicPr>
          <p:cNvPr id="6" name="Content Placeholder 5">
            <a:extLst>
              <a:ext uri="{FF2B5EF4-FFF2-40B4-BE49-F238E27FC236}">
                <a16:creationId xmlns:a16="http://schemas.microsoft.com/office/drawing/2014/main" id="{7B87663F-F77B-42C7-9044-E9513EF5272F}"/>
              </a:ext>
            </a:extLst>
          </p:cNvPr>
          <p:cNvPicPr>
            <a:picLocks noGrp="1" noChangeAspect="1"/>
          </p:cNvPicPr>
          <p:nvPr>
            <p:ph idx="1"/>
          </p:nvPr>
        </p:nvPicPr>
        <p:blipFill rotWithShape="1">
          <a:blip r:embed="rId5" cstate="hqprint">
            <a:extLst>
              <a:ext uri="{28A0092B-C50C-407E-A947-70E740481C1C}">
                <a14:useLocalDpi xmlns:a14="http://schemas.microsoft.com/office/drawing/2010/main"/>
              </a:ext>
            </a:extLst>
          </a:blip>
          <a:srcRect t="29533" r="15486"/>
          <a:stretch/>
        </p:blipFill>
        <p:spPr>
          <a:xfrm>
            <a:off x="914400" y="1554480"/>
            <a:ext cx="8470232" cy="4708284"/>
          </a:xfrm>
          <a:ln>
            <a:solidFill>
              <a:schemeClr val="tx2"/>
            </a:solidFill>
          </a:ln>
        </p:spPr>
      </p:pic>
      <p:pic>
        <p:nvPicPr>
          <p:cNvPr id="3" name="Audio 2">
            <a:hlinkClick r:id="" action="ppaction://media"/>
            <a:extLst>
              <a:ext uri="{FF2B5EF4-FFF2-40B4-BE49-F238E27FC236}">
                <a16:creationId xmlns:a16="http://schemas.microsoft.com/office/drawing/2014/main" id="{9BD8C8DA-2199-4683-9A26-0E07932113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65492" y="6431492"/>
            <a:ext cx="324908" cy="324908"/>
          </a:xfrm>
          <a:prstGeom prst="rect">
            <a:avLst/>
          </a:prstGeom>
        </p:spPr>
      </p:pic>
    </p:spTree>
    <p:extLst>
      <p:ext uri="{BB962C8B-B14F-4D97-AF65-F5344CB8AC3E}">
        <p14:creationId xmlns:p14="http://schemas.microsoft.com/office/powerpoint/2010/main" val="934696992"/>
      </p:ext>
    </p:extLst>
  </p:cSld>
  <p:clrMapOvr>
    <a:masterClrMapping/>
  </p:clrMapOvr>
  <mc:AlternateContent xmlns:mc="http://schemas.openxmlformats.org/markup-compatibility/2006" xmlns:p14="http://schemas.microsoft.com/office/powerpoint/2010/main">
    <mc:Choice Requires="p14">
      <p:transition spd="slow" p14:dur="2000" advTm="50228"/>
    </mc:Choice>
    <mc:Fallback xmlns="">
      <p:transition spd="slow" advTm="50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601E00-24A0-4D72-9755-0A5931F21313}"/>
              </a:ext>
            </a:extLst>
          </p:cNvPr>
          <p:cNvPicPr>
            <a:picLocks noGrp="1" noChangeAspect="1"/>
          </p:cNvPicPr>
          <p:nvPr>
            <p:ph sz="half" idx="1"/>
          </p:nvPr>
        </p:nvPicPr>
        <p:blipFill>
          <a:blip r:embed="rId3"/>
          <a:stretch>
            <a:fillRect/>
          </a:stretch>
        </p:blipFill>
        <p:spPr>
          <a:xfrm>
            <a:off x="5008418" y="0"/>
            <a:ext cx="5898491" cy="6569505"/>
          </a:xfrm>
          <a:prstGeom prst="rect">
            <a:avLst/>
          </a:prstGeom>
        </p:spPr>
      </p:pic>
      <p:sp>
        <p:nvSpPr>
          <p:cNvPr id="2" name="Title 1">
            <a:extLst>
              <a:ext uri="{FF2B5EF4-FFF2-40B4-BE49-F238E27FC236}">
                <a16:creationId xmlns:a16="http://schemas.microsoft.com/office/drawing/2014/main" id="{F9E85BDD-5882-4F3D-B27C-1700856B2AEF}"/>
              </a:ext>
            </a:extLst>
          </p:cNvPr>
          <p:cNvSpPr>
            <a:spLocks noGrp="1"/>
          </p:cNvSpPr>
          <p:nvPr>
            <p:ph type="title"/>
          </p:nvPr>
        </p:nvSpPr>
        <p:spPr>
          <a:xfrm>
            <a:off x="838200" y="365126"/>
            <a:ext cx="10515600" cy="1326091"/>
          </a:xfrm>
        </p:spPr>
        <p:txBody>
          <a:bodyPr>
            <a:noAutofit/>
          </a:bodyPr>
          <a:lstStyle/>
          <a:p>
            <a:r>
              <a:rPr lang="en-US" sz="3200" dirty="0"/>
              <a:t>Community </a:t>
            </a:r>
            <a:br>
              <a:rPr lang="en-US" sz="3200" dirty="0"/>
            </a:br>
            <a:r>
              <a:rPr lang="en-US" sz="3200" dirty="0"/>
              <a:t>Rating </a:t>
            </a:r>
            <a:br>
              <a:rPr lang="en-US" sz="3200" dirty="0"/>
            </a:br>
            <a:r>
              <a:rPr lang="en-US" sz="3200" dirty="0"/>
              <a:t>System	</a:t>
            </a:r>
          </a:p>
        </p:txBody>
      </p:sp>
      <p:sp>
        <p:nvSpPr>
          <p:cNvPr id="5" name="Content Placeholder 4">
            <a:extLst>
              <a:ext uri="{FF2B5EF4-FFF2-40B4-BE49-F238E27FC236}">
                <a16:creationId xmlns:a16="http://schemas.microsoft.com/office/drawing/2014/main" id="{3EE6ACEA-B3BB-4E3C-BCAD-759F744EBA2A}"/>
              </a:ext>
            </a:extLst>
          </p:cNvPr>
          <p:cNvSpPr>
            <a:spLocks noGrp="1"/>
          </p:cNvSpPr>
          <p:nvPr>
            <p:ph sz="half" idx="13"/>
          </p:nvPr>
        </p:nvSpPr>
        <p:spPr>
          <a:xfrm>
            <a:off x="840872" y="2497087"/>
            <a:ext cx="5207000" cy="3542768"/>
          </a:xfrm>
        </p:spPr>
        <p:txBody>
          <a:bodyPr>
            <a:normAutofit/>
          </a:bodyPr>
          <a:lstStyle/>
          <a:p>
            <a:r>
              <a:rPr lang="en-US" sz="2000" dirty="0"/>
              <a:t>Participant since 1992</a:t>
            </a:r>
          </a:p>
          <a:p>
            <a:r>
              <a:rPr lang="en-US" sz="2000" dirty="0"/>
              <a:t>Every 500 points = 5% discount</a:t>
            </a:r>
          </a:p>
          <a:p>
            <a:r>
              <a:rPr lang="en-US" sz="2000" dirty="0"/>
              <a:t>Different under Risk Rating 2.0</a:t>
            </a:r>
          </a:p>
        </p:txBody>
      </p:sp>
    </p:spTree>
    <p:extLst>
      <p:ext uri="{BB962C8B-B14F-4D97-AF65-F5344CB8AC3E}">
        <p14:creationId xmlns:p14="http://schemas.microsoft.com/office/powerpoint/2010/main" val="144076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C176FB-923A-42D1-9C7E-43EC7AC45D9E}"/>
              </a:ext>
            </a:extLst>
          </p:cNvPr>
          <p:cNvSpPr>
            <a:spLocks noGrp="1"/>
          </p:cNvSpPr>
          <p:nvPr>
            <p:ph type="title"/>
          </p:nvPr>
        </p:nvSpPr>
        <p:spPr>
          <a:xfrm>
            <a:off x="585528" y="365126"/>
            <a:ext cx="10515600" cy="1326091"/>
          </a:xfrm>
        </p:spPr>
        <p:txBody>
          <a:bodyPr/>
          <a:lstStyle/>
          <a:p>
            <a:r>
              <a:rPr lang="en-US" dirty="0"/>
              <a:t>JEFFERSON PARISH - CRS DISCOUNT AND SAVINGS</a:t>
            </a:r>
          </a:p>
        </p:txBody>
      </p:sp>
      <p:graphicFrame>
        <p:nvGraphicFramePr>
          <p:cNvPr id="2" name="Table 1">
            <a:extLst>
              <a:ext uri="{FF2B5EF4-FFF2-40B4-BE49-F238E27FC236}">
                <a16:creationId xmlns:a16="http://schemas.microsoft.com/office/drawing/2014/main" id="{86C80346-98C8-4FAD-980E-ED993260D61D}"/>
              </a:ext>
            </a:extLst>
          </p:cNvPr>
          <p:cNvGraphicFramePr>
            <a:graphicFrameLocks noGrp="1"/>
          </p:cNvGraphicFramePr>
          <p:nvPr>
            <p:extLst>
              <p:ext uri="{D42A27DB-BD31-4B8C-83A1-F6EECF244321}">
                <p14:modId xmlns:p14="http://schemas.microsoft.com/office/powerpoint/2010/main" val="2961200366"/>
              </p:ext>
            </p:extLst>
          </p:nvPr>
        </p:nvGraphicFramePr>
        <p:xfrm>
          <a:off x="585539" y="1529375"/>
          <a:ext cx="10515600" cy="4221950"/>
        </p:xfrm>
        <a:graphic>
          <a:graphicData uri="http://schemas.openxmlformats.org/drawingml/2006/table">
            <a:tbl>
              <a:tblPr firstRow="1" bandRow="1"/>
              <a:tblGrid>
                <a:gridCol w="2518611">
                  <a:extLst>
                    <a:ext uri="{9D8B030D-6E8A-4147-A177-3AD203B41FA5}">
                      <a16:colId xmlns:a16="http://schemas.microsoft.com/office/drawing/2014/main" val="1969536886"/>
                    </a:ext>
                  </a:extLst>
                </a:gridCol>
                <a:gridCol w="1046747">
                  <a:extLst>
                    <a:ext uri="{9D8B030D-6E8A-4147-A177-3AD203B41FA5}">
                      <a16:colId xmlns:a16="http://schemas.microsoft.com/office/drawing/2014/main" val="2194643751"/>
                    </a:ext>
                  </a:extLst>
                </a:gridCol>
                <a:gridCol w="1106906">
                  <a:extLst>
                    <a:ext uri="{9D8B030D-6E8A-4147-A177-3AD203B41FA5}">
                      <a16:colId xmlns:a16="http://schemas.microsoft.com/office/drawing/2014/main" val="3029828092"/>
                    </a:ext>
                  </a:extLst>
                </a:gridCol>
                <a:gridCol w="1203157">
                  <a:extLst>
                    <a:ext uri="{9D8B030D-6E8A-4147-A177-3AD203B41FA5}">
                      <a16:colId xmlns:a16="http://schemas.microsoft.com/office/drawing/2014/main" val="2703534591"/>
                    </a:ext>
                  </a:extLst>
                </a:gridCol>
                <a:gridCol w="1299411">
                  <a:extLst>
                    <a:ext uri="{9D8B030D-6E8A-4147-A177-3AD203B41FA5}">
                      <a16:colId xmlns:a16="http://schemas.microsoft.com/office/drawing/2014/main" val="3538146593"/>
                    </a:ext>
                  </a:extLst>
                </a:gridCol>
                <a:gridCol w="1143000">
                  <a:extLst>
                    <a:ext uri="{9D8B030D-6E8A-4147-A177-3AD203B41FA5}">
                      <a16:colId xmlns:a16="http://schemas.microsoft.com/office/drawing/2014/main" val="723752484"/>
                    </a:ext>
                  </a:extLst>
                </a:gridCol>
                <a:gridCol w="1070810">
                  <a:extLst>
                    <a:ext uri="{9D8B030D-6E8A-4147-A177-3AD203B41FA5}">
                      <a16:colId xmlns:a16="http://schemas.microsoft.com/office/drawing/2014/main" val="4238466888"/>
                    </a:ext>
                  </a:extLst>
                </a:gridCol>
                <a:gridCol w="1126958">
                  <a:extLst>
                    <a:ext uri="{9D8B030D-6E8A-4147-A177-3AD203B41FA5}">
                      <a16:colId xmlns:a16="http://schemas.microsoft.com/office/drawing/2014/main" val="2354650060"/>
                    </a:ext>
                  </a:extLst>
                </a:gridCol>
              </a:tblGrid>
              <a:tr h="619489">
                <a:tc>
                  <a:txBody>
                    <a:bodyPr/>
                    <a:lstStyle/>
                    <a:p>
                      <a:pPr algn="ctr" rtl="0" fontAlgn="ctr"/>
                      <a:r>
                        <a:rPr lang="en-US" sz="1400" b="1" i="0" u="none" strike="noStrike">
                          <a:solidFill>
                            <a:srgbClr val="FFFFFF"/>
                          </a:solidFill>
                          <a:effectLst/>
                          <a:latin typeface="Calibri" panose="020F0502020204030204" pitchFamily="34" charset="0"/>
                        </a:rPr>
                        <a:t>COMMUNITY</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400" b="1" i="0" u="none" strike="noStrike" dirty="0">
                          <a:solidFill>
                            <a:srgbClr val="FFFFFF"/>
                          </a:solidFill>
                          <a:effectLst/>
                          <a:latin typeface="Calibri" panose="020F0502020204030204" pitchFamily="34" charset="0"/>
                        </a:rPr>
                        <a:t>CURRENT % DISCOUNT</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400" b="1" i="0" u="none" strike="noStrike">
                          <a:solidFill>
                            <a:srgbClr val="FFFFFF"/>
                          </a:solidFill>
                          <a:effectLst/>
                          <a:latin typeface="Calibri" panose="020F0502020204030204" pitchFamily="34" charset="0"/>
                        </a:rPr>
                        <a:t>NFIP POLICIES 2020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400" b="1" i="0" u="none" strike="noStrike" dirty="0">
                          <a:solidFill>
                            <a:srgbClr val="FFFFFF"/>
                          </a:solidFill>
                          <a:effectLst/>
                          <a:latin typeface="Calibri" panose="020F0502020204030204" pitchFamily="34" charset="0"/>
                        </a:rPr>
                        <a:t>TOTAL CRS SAVINGS 2020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400" b="1" i="0" u="none" strike="noStrike">
                          <a:solidFill>
                            <a:srgbClr val="FFFFFF"/>
                          </a:solidFill>
                          <a:effectLst/>
                          <a:latin typeface="Calibri" panose="020F0502020204030204" pitchFamily="34" charset="0"/>
                        </a:rPr>
                        <a:t>NFIP POLICIES 2023</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400" b="1" i="0" u="none" strike="noStrike">
                          <a:solidFill>
                            <a:srgbClr val="FFFFFF"/>
                          </a:solidFill>
                          <a:effectLst/>
                          <a:latin typeface="Calibri" panose="020F0502020204030204" pitchFamily="34" charset="0"/>
                        </a:rPr>
                        <a:t>TOTAL CRS SAVINGS 2023</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400" b="1" i="0" u="none" strike="noStrike" dirty="0">
                          <a:solidFill>
                            <a:srgbClr val="FFFFFF"/>
                          </a:solidFill>
                          <a:effectLst/>
                          <a:latin typeface="Calibri" panose="020F0502020204030204" pitchFamily="34" charset="0"/>
                        </a:rPr>
                        <a:t>POLICIES  DECREASE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FFFFFF"/>
                          </a:solidFill>
                          <a:effectLst/>
                          <a:latin typeface="Calibri" panose="020F0502020204030204" pitchFamily="34" charset="0"/>
                        </a:rPr>
                        <a:t>SAVINGS INCREASE</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621413102"/>
                  </a:ext>
                </a:extLst>
              </a:tr>
              <a:tr h="538686">
                <a:tc>
                  <a:txBody>
                    <a:bodyPr/>
                    <a:lstStyle/>
                    <a:p>
                      <a:pPr algn="l" rtl="0" fontAlgn="ctr"/>
                      <a:r>
                        <a:rPr lang="en-US" sz="1600" b="0" i="0" u="none" strike="noStrike">
                          <a:solidFill>
                            <a:srgbClr val="000000"/>
                          </a:solidFill>
                          <a:effectLst/>
                          <a:latin typeface="Calibri" panose="020F0502020204030204" pitchFamily="34" charset="0"/>
                        </a:rPr>
                        <a:t>Jefferson Parish (Class 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a:solidFill>
                            <a:srgbClr val="000000"/>
                          </a:solidFill>
                          <a:effectLst/>
                          <a:latin typeface="Calibri" panose="020F0502020204030204" pitchFamily="34" charset="0"/>
                        </a:rPr>
                        <a:t>25%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81,531</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$9,963,366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69,784</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$11,059,012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-11,747</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600" b="0" i="0" u="none" strike="noStrike">
                          <a:solidFill>
                            <a:srgbClr val="000000"/>
                          </a:solidFill>
                          <a:effectLst/>
                          <a:latin typeface="Calibri" panose="020F0502020204030204" pitchFamily="34" charset="0"/>
                        </a:rPr>
                        <a:t>$1,095,646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75440261"/>
                  </a:ext>
                </a:extLst>
              </a:tr>
              <a:tr h="531952">
                <a:tc>
                  <a:txBody>
                    <a:bodyPr/>
                    <a:lstStyle/>
                    <a:p>
                      <a:pPr algn="l" rtl="0" fontAlgn="ctr"/>
                      <a:r>
                        <a:rPr lang="en-US" sz="1600" b="0" i="0" u="none" strike="noStrike">
                          <a:solidFill>
                            <a:srgbClr val="000000"/>
                          </a:solidFill>
                          <a:effectLst/>
                          <a:latin typeface="Calibri" panose="020F0502020204030204" pitchFamily="34" charset="0"/>
                        </a:rPr>
                        <a:t>City of Gretna (Class 6)</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600" b="0" i="0" u="none" strike="noStrike">
                          <a:solidFill>
                            <a:srgbClr val="000000"/>
                          </a:solidFill>
                          <a:effectLst/>
                          <a:latin typeface="Calibri" panose="020F0502020204030204" pitchFamily="34" charset="0"/>
                        </a:rPr>
                        <a:t>20%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3,253</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$423,600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2,767</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$513,386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-486</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l" rtl="0" fontAlgn="ctr"/>
                      <a:r>
                        <a:rPr lang="en-US" sz="1600" b="0" i="0" u="none" strike="noStrike">
                          <a:solidFill>
                            <a:srgbClr val="000000"/>
                          </a:solidFill>
                          <a:effectLst/>
                          <a:latin typeface="Calibri" panose="020F0502020204030204" pitchFamily="34" charset="0"/>
                        </a:rPr>
                        <a:t>$89,786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247009708"/>
                  </a:ext>
                </a:extLst>
              </a:tr>
              <a:tr h="599288">
                <a:tc>
                  <a:txBody>
                    <a:bodyPr/>
                    <a:lstStyle/>
                    <a:p>
                      <a:pPr algn="l" rtl="0" fontAlgn="ctr"/>
                      <a:r>
                        <a:rPr lang="en-US" sz="1600" b="0" i="0" u="none" strike="noStrike">
                          <a:solidFill>
                            <a:srgbClr val="000000"/>
                          </a:solidFill>
                          <a:effectLst/>
                          <a:latin typeface="Calibri" panose="020F0502020204030204" pitchFamily="34" charset="0"/>
                        </a:rPr>
                        <a:t>City of Harahan (Class 8)</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dirty="0">
                          <a:solidFill>
                            <a:srgbClr val="000000"/>
                          </a:solidFill>
                          <a:effectLst/>
                          <a:latin typeface="Calibri" panose="020F0502020204030204" pitchFamily="34" charset="0"/>
                        </a:rPr>
                        <a:t>10%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2,544</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$16,663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2,179</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$60,335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-365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600" b="0" i="0" u="none" strike="noStrike">
                          <a:solidFill>
                            <a:srgbClr val="000000"/>
                          </a:solidFill>
                          <a:effectLst/>
                          <a:latin typeface="Calibri" panose="020F0502020204030204" pitchFamily="34" charset="0"/>
                        </a:rPr>
                        <a:t>$43,672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326225263"/>
                  </a:ext>
                </a:extLst>
              </a:tr>
              <a:tr h="579087">
                <a:tc>
                  <a:txBody>
                    <a:bodyPr/>
                    <a:lstStyle/>
                    <a:p>
                      <a:pPr algn="l" rtl="0" fontAlgn="ctr"/>
                      <a:r>
                        <a:rPr lang="en-US" sz="1600" b="0" i="0" u="none" strike="noStrike">
                          <a:solidFill>
                            <a:srgbClr val="000000"/>
                          </a:solidFill>
                          <a:effectLst/>
                          <a:latin typeface="Calibri" panose="020F0502020204030204" pitchFamily="34" charset="0"/>
                        </a:rPr>
                        <a:t>City of Kenner (Class 6)</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600" b="0" i="0" u="none" strike="noStrike">
                          <a:solidFill>
                            <a:srgbClr val="000000"/>
                          </a:solidFill>
                          <a:effectLst/>
                          <a:latin typeface="Calibri" panose="020F0502020204030204" pitchFamily="34" charset="0"/>
                        </a:rPr>
                        <a:t>20%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dirty="0">
                          <a:solidFill>
                            <a:srgbClr val="000000"/>
                          </a:solidFill>
                          <a:effectLst/>
                          <a:latin typeface="Calibri" panose="020F0502020204030204" pitchFamily="34" charset="0"/>
                        </a:rPr>
                        <a:t>15,269</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$1,466,249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13,313</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$1,617,495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-1,956</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l" rtl="0" fontAlgn="ctr"/>
                      <a:r>
                        <a:rPr lang="en-US" sz="1600" b="0" i="0" u="none" strike="noStrike">
                          <a:solidFill>
                            <a:srgbClr val="000000"/>
                          </a:solidFill>
                          <a:effectLst/>
                          <a:latin typeface="Calibri" panose="020F0502020204030204" pitchFamily="34" charset="0"/>
                        </a:rPr>
                        <a:t>$151,246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985097460"/>
                  </a:ext>
                </a:extLst>
              </a:tr>
              <a:tr h="565620">
                <a:tc>
                  <a:txBody>
                    <a:bodyPr/>
                    <a:lstStyle/>
                    <a:p>
                      <a:pPr algn="l" rtl="0" fontAlgn="ctr"/>
                      <a:r>
                        <a:rPr lang="en-US" sz="1600" b="0" i="0" u="none" strike="noStrike">
                          <a:solidFill>
                            <a:srgbClr val="000000"/>
                          </a:solidFill>
                          <a:effectLst/>
                          <a:latin typeface="Calibri" panose="020F0502020204030204" pitchFamily="34" charset="0"/>
                        </a:rPr>
                        <a:t>City of Westwego (Class 7)</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600" b="0" i="0" u="none" strike="noStrike" dirty="0">
                          <a:solidFill>
                            <a:srgbClr val="000000"/>
                          </a:solidFill>
                          <a:effectLst/>
                          <a:latin typeface="Calibri" panose="020F0502020204030204" pitchFamily="34" charset="0"/>
                        </a:rPr>
                        <a:t>15%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dirty="0">
                          <a:solidFill>
                            <a:srgbClr val="000000"/>
                          </a:solidFill>
                          <a:effectLst/>
                          <a:latin typeface="Calibri" panose="020F0502020204030204" pitchFamily="34" charset="0"/>
                        </a:rPr>
                        <a:t>1,346</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$47,446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1,182</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$75,829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0" i="0" u="none" strike="noStrike">
                          <a:solidFill>
                            <a:srgbClr val="000000"/>
                          </a:solidFill>
                          <a:effectLst/>
                          <a:latin typeface="Calibri" panose="020F0502020204030204" pitchFamily="34" charset="0"/>
                        </a:rPr>
                        <a:t>-164</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l" rtl="0" fontAlgn="ctr"/>
                      <a:r>
                        <a:rPr lang="en-US" sz="1600" b="0" i="0" u="none" strike="noStrike">
                          <a:solidFill>
                            <a:srgbClr val="000000"/>
                          </a:solidFill>
                          <a:effectLst/>
                          <a:latin typeface="Calibri" panose="020F0502020204030204" pitchFamily="34" charset="0"/>
                        </a:rPr>
                        <a:t>$28,383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528837773"/>
                  </a:ext>
                </a:extLst>
              </a:tr>
              <a:tr h="491551">
                <a:tc>
                  <a:txBody>
                    <a:bodyPr/>
                    <a:lstStyle/>
                    <a:p>
                      <a:pPr algn="l" rtl="0" fontAlgn="ctr"/>
                      <a:r>
                        <a:rPr lang="en-US" sz="1600" b="0" i="0" u="none" strike="noStrike">
                          <a:solidFill>
                            <a:srgbClr val="000000"/>
                          </a:solidFill>
                          <a:effectLst/>
                          <a:latin typeface="Calibri" panose="020F0502020204030204" pitchFamily="34" charset="0"/>
                        </a:rPr>
                        <a:t>Town of Jean Lafitte (Class 7)</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600" b="0" i="0" u="none" strike="noStrike" dirty="0">
                          <a:solidFill>
                            <a:srgbClr val="000000"/>
                          </a:solidFill>
                          <a:effectLst/>
                          <a:latin typeface="Calibri" panose="020F0502020204030204" pitchFamily="34" charset="0"/>
                        </a:rPr>
                        <a:t>15%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dirty="0">
                          <a:solidFill>
                            <a:srgbClr val="000000"/>
                          </a:solidFill>
                          <a:effectLst/>
                          <a:latin typeface="Calibri" panose="020F0502020204030204" pitchFamily="34" charset="0"/>
                        </a:rPr>
                        <a:t>354</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$72,395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304</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$60,950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600" b="0" i="0" u="none" strike="noStrike">
                          <a:solidFill>
                            <a:srgbClr val="000000"/>
                          </a:solidFill>
                          <a:effectLst/>
                          <a:latin typeface="Calibri" panose="020F0502020204030204" pitchFamily="34" charset="0"/>
                        </a:rPr>
                        <a:t>-50</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l" rtl="0" fontAlgn="ctr"/>
                      <a:r>
                        <a:rPr lang="en-US" sz="1600" b="0" i="0" u="none" strike="noStrike" dirty="0">
                          <a:solidFill>
                            <a:srgbClr val="FF0000"/>
                          </a:solidFill>
                          <a:effectLst/>
                          <a:latin typeface="Calibri" panose="020F0502020204030204" pitchFamily="34" charset="0"/>
                        </a:rPr>
                        <a:t>($11,445)</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244433033"/>
                  </a:ext>
                </a:extLst>
              </a:tr>
              <a:tr h="296277">
                <a:tc>
                  <a:txBody>
                    <a:bodyPr/>
                    <a:lstStyle/>
                    <a:p>
                      <a:pPr algn="l" rtl="0" fontAlgn="ctr"/>
                      <a:r>
                        <a:rPr lang="en-US" sz="1600" b="1" i="0" u="none" strike="noStrike">
                          <a:solidFill>
                            <a:srgbClr val="000000"/>
                          </a:solidFill>
                          <a:effectLst/>
                          <a:latin typeface="Calibri" panose="020F0502020204030204" pitchFamily="34" charset="0"/>
                        </a:rPr>
                        <a:t>TOTALS</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sz="1600" b="0" i="0" u="none" strike="noStrike">
                          <a:solidFill>
                            <a:srgbClr val="000000"/>
                          </a:solidFill>
                          <a:effectLst/>
                          <a:latin typeface="Arial" panose="020B0604020202020204" pitchFamily="34" charset="0"/>
                        </a:rPr>
                        <a:t> </a:t>
                      </a:r>
                    </a:p>
                  </a:txBody>
                  <a:tcPr marL="6734" marR="6734" marT="673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dirty="0">
                          <a:solidFill>
                            <a:srgbClr val="000000"/>
                          </a:solidFill>
                          <a:effectLst/>
                          <a:latin typeface="Calibri" panose="020F0502020204030204" pitchFamily="34" charset="0"/>
                        </a:rPr>
                        <a:t>104,297</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0000"/>
                          </a:solidFill>
                          <a:effectLst/>
                          <a:latin typeface="Calibri" panose="020F0502020204030204" pitchFamily="34" charset="0"/>
                        </a:rPr>
                        <a:t>$11,992,719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0000"/>
                          </a:solidFill>
                          <a:effectLst/>
                          <a:latin typeface="Calibri" panose="020F0502020204030204" pitchFamily="34" charset="0"/>
                        </a:rPr>
                        <a:t>89,529</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000000"/>
                          </a:solidFill>
                          <a:effectLst/>
                          <a:latin typeface="Calibri" panose="020F0502020204030204" pitchFamily="34" charset="0"/>
                        </a:rPr>
                        <a:t>$13,387,007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600" b="1" i="0" u="none" strike="noStrike">
                          <a:solidFill>
                            <a:srgbClr val="FFFFFF"/>
                          </a:solidFill>
                          <a:effectLst/>
                          <a:latin typeface="Calibri" panose="020F0502020204030204" pitchFamily="34" charset="0"/>
                        </a:rPr>
                        <a:t>-14,768</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l" rtl="0" fontAlgn="ctr"/>
                      <a:r>
                        <a:rPr lang="en-US" sz="1600" b="1" i="0" u="none" strike="noStrike" dirty="0">
                          <a:solidFill>
                            <a:srgbClr val="FFFFFF"/>
                          </a:solidFill>
                          <a:effectLst/>
                          <a:latin typeface="Calibri" panose="020F0502020204030204" pitchFamily="34" charset="0"/>
                        </a:rPr>
                        <a:t>$1,397,288 </a:t>
                      </a:r>
                    </a:p>
                  </a:txBody>
                  <a:tcPr marL="6734" marR="6734" marT="67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544694570"/>
                  </a:ext>
                </a:extLst>
              </a:tr>
            </a:tbl>
          </a:graphicData>
        </a:graphic>
      </p:graphicFrame>
    </p:spTree>
    <p:extLst>
      <p:ext uri="{BB962C8B-B14F-4D97-AF65-F5344CB8AC3E}">
        <p14:creationId xmlns:p14="http://schemas.microsoft.com/office/powerpoint/2010/main" val="400827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DA3D796-F729-45A3-BD6B-D1F679535B35}"/>
              </a:ext>
            </a:extLst>
          </p:cNvPr>
          <p:cNvSpPr>
            <a:spLocks noGrp="1"/>
          </p:cNvSpPr>
          <p:nvPr>
            <p:ph idx="1"/>
          </p:nvPr>
        </p:nvSpPr>
        <p:spPr>
          <a:xfrm>
            <a:off x="935018" y="935915"/>
            <a:ext cx="10515600" cy="5185185"/>
          </a:xfrm>
        </p:spPr>
        <p:txBody>
          <a:bodyPr>
            <a:normAutofit/>
          </a:bodyPr>
          <a:lstStyle/>
          <a:p>
            <a:pPr marL="0" indent="0">
              <a:buNone/>
            </a:pPr>
            <a:r>
              <a:rPr lang="en-US" sz="8000" dirty="0">
                <a:latin typeface="+mn-lt"/>
              </a:rPr>
              <a:t>Questions?</a:t>
            </a:r>
          </a:p>
          <a:p>
            <a:pPr marL="0" indent="0">
              <a:buNone/>
            </a:pPr>
            <a:endParaRPr lang="en-US" dirty="0"/>
          </a:p>
          <a:p>
            <a:pPr marL="0" indent="0">
              <a:buNone/>
            </a:pPr>
            <a:endParaRPr lang="en-US" dirty="0"/>
          </a:p>
          <a:p>
            <a:pPr marL="0" indent="0">
              <a:buNone/>
            </a:pPr>
            <a:endParaRPr lang="en-US" dirty="0"/>
          </a:p>
          <a:p>
            <a:r>
              <a:rPr lang="en-US" sz="3200" dirty="0"/>
              <a:t>Maggie Talley</a:t>
            </a:r>
            <a:br>
              <a:rPr lang="en-US" sz="3200" dirty="0"/>
            </a:br>
            <a:r>
              <a:rPr lang="en-US" sz="3200" b="1" dirty="0">
                <a:solidFill>
                  <a:srgbClr val="E8800E"/>
                </a:solidFill>
              </a:rPr>
              <a:t>Director of Floodplain Management and Hazard Mitigation</a:t>
            </a:r>
            <a:br>
              <a:rPr lang="en-US" sz="3200" dirty="0"/>
            </a:br>
            <a:r>
              <a:rPr lang="en-US" sz="3200" dirty="0">
                <a:hlinkClick r:id="rId3"/>
              </a:rPr>
              <a:t>mtalley@jeffparish.net</a:t>
            </a:r>
            <a:br>
              <a:rPr lang="en-US" sz="3200" dirty="0"/>
            </a:br>
            <a:r>
              <a:rPr lang="en-US" sz="3200" dirty="0"/>
              <a:t>504-736-6541</a:t>
            </a:r>
          </a:p>
          <a:p>
            <a:pPr marL="609630" lvl="2" indent="0">
              <a:buNone/>
            </a:pPr>
            <a:endParaRPr lang="en-US" sz="2400" dirty="0"/>
          </a:p>
        </p:txBody>
      </p:sp>
    </p:spTree>
    <p:extLst>
      <p:ext uri="{BB962C8B-B14F-4D97-AF65-F5344CB8AC3E}">
        <p14:creationId xmlns:p14="http://schemas.microsoft.com/office/powerpoint/2010/main" val="30739775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 powerpoint template_edit.pptx" id="{5476A2C6-C1BC-4BE6-9697-F4E0F83F0F6A}" vid="{44BB851A-7EE9-4A77-929D-549D1688C5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6b5e69-62d7-4d8a-9ec1-77ac5971931b" xsi:nil="true"/>
    <lcf76f155ced4ddcb4097134ff3c332f xmlns="c55ce691-0dbb-4562-ab90-cbcfe232791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145DF05DCE3E49BE5702CC21F1D961" ma:contentTypeVersion="12" ma:contentTypeDescription="Create a new document." ma:contentTypeScope="" ma:versionID="b4ec258f4f7c66d824805e40cdda700f">
  <xsd:schema xmlns:xsd="http://www.w3.org/2001/XMLSchema" xmlns:xs="http://www.w3.org/2001/XMLSchema" xmlns:p="http://schemas.microsoft.com/office/2006/metadata/properties" xmlns:ns2="c55ce691-0dbb-4562-ab90-cbcfe2327911" xmlns:ns3="096b5e69-62d7-4d8a-9ec1-77ac5971931b" targetNamespace="http://schemas.microsoft.com/office/2006/metadata/properties" ma:root="true" ma:fieldsID="ef4690e678d118b422ad0472b4bedb9f" ns2:_="" ns3:_="">
    <xsd:import namespace="c55ce691-0dbb-4562-ab90-cbcfe2327911"/>
    <xsd:import namespace="096b5e69-62d7-4d8a-9ec1-77ac5971931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ce691-0dbb-4562-ab90-cbcfe232791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041ea59-33c4-48ff-94ef-ea055c72996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b5e69-62d7-4d8a-9ec1-77ac5971931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485c29c-98ba-4269-a3a9-5e3fae6f45ba}" ma:internalName="TaxCatchAll" ma:showField="CatchAllData" ma:web="096b5e69-62d7-4d8a-9ec1-77ac597193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CC85C-7FD1-4936-ACEB-34AAA2D8DFF7}">
  <ds:schemaRefs>
    <ds:schemaRef ds:uri="http://schemas.microsoft.com/sharepoint/v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9f478bdd-55d1-42be-86bc-760de083f57b"/>
    <ds:schemaRef ds:uri="http://schemas.microsoft.com/office/2006/documentManagement/types"/>
    <ds:schemaRef ds:uri="63ff2aab-d335-4bc4-8aaf-3f0e5e2daf33"/>
    <ds:schemaRef ds:uri="http://www.w3.org/XML/1998/namespace"/>
    <ds:schemaRef ds:uri="http://purl.org/dc/dcmitype/"/>
    <ds:schemaRef ds:uri="096b5e69-62d7-4d8a-9ec1-77ac5971931b"/>
    <ds:schemaRef ds:uri="c55ce691-0dbb-4562-ab90-cbcfe2327911"/>
  </ds:schemaRefs>
</ds:datastoreItem>
</file>

<file path=customXml/itemProps2.xml><?xml version="1.0" encoding="utf-8"?>
<ds:datastoreItem xmlns:ds="http://schemas.openxmlformats.org/officeDocument/2006/customXml" ds:itemID="{ED3E44B8-6453-4583-8B63-72A6A0F46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ce691-0dbb-4562-ab90-cbcfe2327911"/>
    <ds:schemaRef ds:uri="096b5e69-62d7-4d8a-9ec1-77ac59719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7B436-73F8-4F63-86CA-C5D9FC091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5578</TotalTime>
  <Words>1771</Words>
  <Application>Microsoft Office PowerPoint</Application>
  <PresentationFormat>Widescreen</PresentationFormat>
  <Paragraphs>180</Paragraphs>
  <Slides>8</Slides>
  <Notes>8</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Risk Rating 2.0:  A Local Perspective</vt:lpstr>
      <vt:lpstr>Jefferson Parish Overview</vt:lpstr>
      <vt:lpstr>Rating Scenarios  </vt:lpstr>
      <vt:lpstr>PowerPoint Presentation</vt:lpstr>
      <vt:lpstr>Hurricane Ida – Updated Building Codes</vt:lpstr>
      <vt:lpstr>Community  Rating  System </vt:lpstr>
      <vt:lpstr>JEFFERSON PARISH - CRS DISCOUNT AND SAVINGS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Rating 2.0: Equity in Action</dc:title>
  <dc:creator>Maggie Talley</dc:creator>
  <cp:lastModifiedBy>Maggie Talley</cp:lastModifiedBy>
  <cp:revision>112</cp:revision>
  <cp:lastPrinted>2023-05-22T13:47:43Z</cp:lastPrinted>
  <dcterms:created xsi:type="dcterms:W3CDTF">2021-11-04T21:59:41Z</dcterms:created>
  <dcterms:modified xsi:type="dcterms:W3CDTF">2023-07-05T17:57:09Z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0x010100C1145DF05DCE3E49BE5702CC21F1D961</vt:lpwstr>
  </property>
</Properties>
</file>